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291" r:id="rId5"/>
    <p:sldId id="272" r:id="rId6"/>
    <p:sldId id="273" r:id="rId7"/>
    <p:sldId id="277" r:id="rId8"/>
    <p:sldId id="281" r:id="rId9"/>
    <p:sldId id="284" r:id="rId10"/>
    <p:sldId id="339" r:id="rId11"/>
    <p:sldId id="340" r:id="rId12"/>
    <p:sldId id="345" r:id="rId13"/>
    <p:sldId id="302" r:id="rId14"/>
    <p:sldId id="303" r:id="rId15"/>
    <p:sldId id="304" r:id="rId16"/>
    <p:sldId id="305" r:id="rId17"/>
    <p:sldId id="306" r:id="rId18"/>
    <p:sldId id="307" r:id="rId19"/>
    <p:sldId id="312" r:id="rId20"/>
    <p:sldId id="285" r:id="rId21"/>
    <p:sldId id="287" r:id="rId22"/>
    <p:sldId id="290" r:id="rId23"/>
    <p:sldId id="316" r:id="rId24"/>
    <p:sldId id="361" r:id="rId25"/>
    <p:sldId id="349" r:id="rId26"/>
    <p:sldId id="324" r:id="rId27"/>
    <p:sldId id="327" r:id="rId28"/>
    <p:sldId id="351" r:id="rId29"/>
    <p:sldId id="330" r:id="rId30"/>
    <p:sldId id="354" r:id="rId31"/>
    <p:sldId id="366" r:id="rId32"/>
    <p:sldId id="36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7" d="100"/>
          <a:sy n="67" d="100"/>
        </p:scale>
        <p:origin x="62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mugha Priyan S K" userId="S::shanmughapriyan.sk2021@vitstudent.ac.in::dc7ba228-57cf-48f0-b3a7-0768d889c591" providerId="AD" clId="Web-{78F45607-5991-427F-8295-E8A4B84A9EF0}"/>
    <pc:docChg chg="delSld">
      <pc:chgData name="Shanmugha Priyan S K" userId="S::shanmughapriyan.sk2021@vitstudent.ac.in::dc7ba228-57cf-48f0-b3a7-0768d889c591" providerId="AD" clId="Web-{78F45607-5991-427F-8295-E8A4B84A9EF0}" dt="2024-05-12T17:14:36.089" v="12"/>
      <pc:docMkLst>
        <pc:docMk/>
      </pc:docMkLst>
      <pc:sldChg chg="del">
        <pc:chgData name="Shanmugha Priyan S K" userId="S::shanmughapriyan.sk2021@vitstudent.ac.in::dc7ba228-57cf-48f0-b3a7-0768d889c591" providerId="AD" clId="Web-{78F45607-5991-427F-8295-E8A4B84A9EF0}" dt="2024-05-12T17:14:11.542" v="0"/>
        <pc:sldMkLst>
          <pc:docMk/>
          <pc:sldMk cId="0" sldId="320"/>
        </pc:sldMkLst>
      </pc:sldChg>
      <pc:sldChg chg="del">
        <pc:chgData name="Shanmugha Priyan S K" userId="S::shanmughapriyan.sk2021@vitstudent.ac.in::dc7ba228-57cf-48f0-b3a7-0768d889c591" providerId="AD" clId="Web-{78F45607-5991-427F-8295-E8A4B84A9EF0}" dt="2024-05-12T17:14:16.495" v="3"/>
        <pc:sldMkLst>
          <pc:docMk/>
          <pc:sldMk cId="0" sldId="321"/>
        </pc:sldMkLst>
      </pc:sldChg>
      <pc:sldChg chg="del">
        <pc:chgData name="Shanmugha Priyan S K" userId="S::shanmughapriyan.sk2021@vitstudent.ac.in::dc7ba228-57cf-48f0-b3a7-0768d889c591" providerId="AD" clId="Web-{78F45607-5991-427F-8295-E8A4B84A9EF0}" dt="2024-05-12T17:14:17.151" v="4"/>
        <pc:sldMkLst>
          <pc:docMk/>
          <pc:sldMk cId="0" sldId="322"/>
        </pc:sldMkLst>
      </pc:sldChg>
      <pc:sldChg chg="del">
        <pc:chgData name="Shanmugha Priyan S K" userId="S::shanmughapriyan.sk2021@vitstudent.ac.in::dc7ba228-57cf-48f0-b3a7-0768d889c591" providerId="AD" clId="Web-{78F45607-5991-427F-8295-E8A4B84A9EF0}" dt="2024-05-12T17:14:17.854" v="5"/>
        <pc:sldMkLst>
          <pc:docMk/>
          <pc:sldMk cId="0" sldId="323"/>
        </pc:sldMkLst>
      </pc:sldChg>
      <pc:sldChg chg="del">
        <pc:chgData name="Shanmugha Priyan S K" userId="S::shanmughapriyan.sk2021@vitstudent.ac.in::dc7ba228-57cf-48f0-b3a7-0768d889c591" providerId="AD" clId="Web-{78F45607-5991-427F-8295-E8A4B84A9EF0}" dt="2024-05-12T17:14:20.933" v="6"/>
        <pc:sldMkLst>
          <pc:docMk/>
          <pc:sldMk cId="0" sldId="324"/>
        </pc:sldMkLst>
      </pc:sldChg>
      <pc:sldChg chg="del">
        <pc:chgData name="Shanmugha Priyan S K" userId="S::shanmughapriyan.sk2021@vitstudent.ac.in::dc7ba228-57cf-48f0-b3a7-0768d889c591" providerId="AD" clId="Web-{78F45607-5991-427F-8295-E8A4B84A9EF0}" dt="2024-05-12T17:14:21.589" v="7"/>
        <pc:sldMkLst>
          <pc:docMk/>
          <pc:sldMk cId="0" sldId="325"/>
        </pc:sldMkLst>
      </pc:sldChg>
      <pc:sldChg chg="del">
        <pc:chgData name="Shanmugha Priyan S K" userId="S::shanmughapriyan.sk2021@vitstudent.ac.in::dc7ba228-57cf-48f0-b3a7-0768d889c591" providerId="AD" clId="Web-{78F45607-5991-427F-8295-E8A4B84A9EF0}" dt="2024-05-12T17:14:26.933" v="8"/>
        <pc:sldMkLst>
          <pc:docMk/>
          <pc:sldMk cId="0" sldId="326"/>
        </pc:sldMkLst>
      </pc:sldChg>
      <pc:sldChg chg="del">
        <pc:chgData name="Shanmugha Priyan S K" userId="S::shanmughapriyan.sk2021@vitstudent.ac.in::dc7ba228-57cf-48f0-b3a7-0768d889c591" providerId="AD" clId="Web-{78F45607-5991-427F-8295-E8A4B84A9EF0}" dt="2024-05-12T17:14:29.089" v="9"/>
        <pc:sldMkLst>
          <pc:docMk/>
          <pc:sldMk cId="0" sldId="327"/>
        </pc:sldMkLst>
      </pc:sldChg>
      <pc:sldChg chg="del">
        <pc:chgData name="Shanmugha Priyan S K" userId="S::shanmughapriyan.sk2021@vitstudent.ac.in::dc7ba228-57cf-48f0-b3a7-0768d889c591" providerId="AD" clId="Web-{78F45607-5991-427F-8295-E8A4B84A9EF0}" dt="2024-05-12T17:14:32.339" v="10"/>
        <pc:sldMkLst>
          <pc:docMk/>
          <pc:sldMk cId="0" sldId="328"/>
        </pc:sldMkLst>
      </pc:sldChg>
      <pc:sldChg chg="del">
        <pc:chgData name="Shanmugha Priyan S K" userId="S::shanmughapriyan.sk2021@vitstudent.ac.in::dc7ba228-57cf-48f0-b3a7-0768d889c591" providerId="AD" clId="Web-{78F45607-5991-427F-8295-E8A4B84A9EF0}" dt="2024-05-12T17:14:13.808" v="1"/>
        <pc:sldMkLst>
          <pc:docMk/>
          <pc:sldMk cId="1037262946" sldId="349"/>
        </pc:sldMkLst>
      </pc:sldChg>
      <pc:sldChg chg="del">
        <pc:chgData name="Shanmugha Priyan S K" userId="S::shanmughapriyan.sk2021@vitstudent.ac.in::dc7ba228-57cf-48f0-b3a7-0768d889c591" providerId="AD" clId="Web-{78F45607-5991-427F-8295-E8A4B84A9EF0}" dt="2024-05-12T17:14:15.433" v="2"/>
        <pc:sldMkLst>
          <pc:docMk/>
          <pc:sldMk cId="4237606891" sldId="350"/>
        </pc:sldMkLst>
      </pc:sldChg>
      <pc:sldChg chg="del">
        <pc:chgData name="Shanmugha Priyan S K" userId="S::shanmughapriyan.sk2021@vitstudent.ac.in::dc7ba228-57cf-48f0-b3a7-0768d889c591" providerId="AD" clId="Web-{78F45607-5991-427F-8295-E8A4B84A9EF0}" dt="2024-05-12T17:14:36.089" v="12"/>
        <pc:sldMkLst>
          <pc:docMk/>
          <pc:sldMk cId="1831170420" sldId="351"/>
        </pc:sldMkLst>
      </pc:sldChg>
      <pc:sldChg chg="del">
        <pc:chgData name="Shanmugha Priyan S K" userId="S::shanmughapriyan.sk2021@vitstudent.ac.in::dc7ba228-57cf-48f0-b3a7-0768d889c591" providerId="AD" clId="Web-{78F45607-5991-427F-8295-E8A4B84A9EF0}" dt="2024-05-12T17:14:33.120" v="11"/>
        <pc:sldMkLst>
          <pc:docMk/>
          <pc:sldMk cId="3216240243" sldId="364"/>
        </pc:sldMkLst>
      </pc:sldChg>
    </pc:docChg>
  </pc:docChgLst>
  <pc:docChgLst>
    <pc:chgData name="Ramya Rangarajan" userId="S::ramya.rangarajan2021@vitstudent.ac.in::e4f71669-b068-41aa-b3a1-83fe4b30f82f" providerId="AD" clId="Web-{B121E291-BC64-46D4-9B90-BCBED30A195A}"/>
    <pc:docChg chg="addSld">
      <pc:chgData name="Ramya Rangarajan" userId="S::ramya.rangarajan2021@vitstudent.ac.in::e4f71669-b068-41aa-b3a1-83fe4b30f82f" providerId="AD" clId="Web-{B121E291-BC64-46D4-9B90-BCBED30A195A}" dt="2024-05-12T13:05:18.804" v="0"/>
      <pc:docMkLst>
        <pc:docMk/>
      </pc:docMkLst>
      <pc:sldChg chg="new">
        <pc:chgData name="Ramya Rangarajan" userId="S::ramya.rangarajan2021@vitstudent.ac.in::e4f71669-b068-41aa-b3a1-83fe4b30f82f" providerId="AD" clId="Web-{B121E291-BC64-46D4-9B90-BCBED30A195A}" dt="2024-05-12T13:05:18.804" v="0"/>
        <pc:sldMkLst>
          <pc:docMk/>
          <pc:sldMk cId="342554562" sldId="370"/>
        </pc:sldMkLst>
      </pc:sldChg>
    </pc:docChg>
  </pc:docChgLst>
  <pc:docChgLst>
    <pc:chgData name="Nanidni Tyagi" userId="S::nanidni.tyagi2021@vitstudent.ac.in::7c2852b8-c7c4-4be9-827b-f283226dc412" providerId="AD" clId="Web-{205723A5-FD1D-38A8-B6E3-37A700578EFE}"/>
    <pc:docChg chg="modSld">
      <pc:chgData name="Nanidni Tyagi" userId="S::nanidni.tyagi2021@vitstudent.ac.in::7c2852b8-c7c4-4be9-827b-f283226dc412" providerId="AD" clId="Web-{205723A5-FD1D-38A8-B6E3-37A700578EFE}" dt="2024-04-02T17:31:41.499" v="1" actId="1076"/>
      <pc:docMkLst>
        <pc:docMk/>
      </pc:docMkLst>
      <pc:sldChg chg="modSp">
        <pc:chgData name="Nanidni Tyagi" userId="S::nanidni.tyagi2021@vitstudent.ac.in::7c2852b8-c7c4-4be9-827b-f283226dc412" providerId="AD" clId="Web-{205723A5-FD1D-38A8-B6E3-37A700578EFE}" dt="2024-04-02T17:31:41.499" v="1" actId="1076"/>
        <pc:sldMkLst>
          <pc:docMk/>
          <pc:sldMk cId="893644001" sldId="268"/>
        </pc:sldMkLst>
        <pc:picChg chg="mod">
          <ac:chgData name="Nanidni Tyagi" userId="S::nanidni.tyagi2021@vitstudent.ac.in::7c2852b8-c7c4-4be9-827b-f283226dc412" providerId="AD" clId="Web-{205723A5-FD1D-38A8-B6E3-37A700578EFE}" dt="2024-04-02T17:31:41.499" v="1" actId="1076"/>
          <ac:picMkLst>
            <pc:docMk/>
            <pc:sldMk cId="893644001" sldId="268"/>
            <ac:picMk id="2050" creationId="{D96734D5-D98E-DDBF-FAA3-C4F950A3706B}"/>
          </ac:picMkLst>
        </pc:picChg>
      </pc:sldChg>
    </pc:docChg>
  </pc:docChgLst>
  <pc:docChgLst>
    <pc:chgData name="Kesar Mehta" userId="S::kesar.mehta2021@vitstudent.ac.in::5a2ad6f2-6c3e-435b-adc3-858f9a0cad1a" providerId="AD" clId="Web-{3B4820B2-46BD-4B8C-819A-C0FBB2FE8E2E}"/>
    <pc:docChg chg="modSld">
      <pc:chgData name="Kesar Mehta" userId="S::kesar.mehta2021@vitstudent.ac.in::5a2ad6f2-6c3e-435b-adc3-858f9a0cad1a" providerId="AD" clId="Web-{3B4820B2-46BD-4B8C-819A-C0FBB2FE8E2E}" dt="2024-05-11T10:57:16.187" v="1" actId="1076"/>
      <pc:docMkLst>
        <pc:docMk/>
      </pc:docMkLst>
      <pc:sldChg chg="modSp">
        <pc:chgData name="Kesar Mehta" userId="S::kesar.mehta2021@vitstudent.ac.in::5a2ad6f2-6c3e-435b-adc3-858f9a0cad1a" providerId="AD" clId="Web-{3B4820B2-46BD-4B8C-819A-C0FBB2FE8E2E}" dt="2024-05-11T10:57:16.187" v="1" actId="1076"/>
        <pc:sldMkLst>
          <pc:docMk/>
          <pc:sldMk cId="0" sldId="302"/>
        </pc:sldMkLst>
        <pc:picChg chg="mod">
          <ac:chgData name="Kesar Mehta" userId="S::kesar.mehta2021@vitstudent.ac.in::5a2ad6f2-6c3e-435b-adc3-858f9a0cad1a" providerId="AD" clId="Web-{3B4820B2-46BD-4B8C-819A-C0FBB2FE8E2E}" dt="2024-05-11T10:57:16.187" v="1" actId="1076"/>
          <ac:picMkLst>
            <pc:docMk/>
            <pc:sldMk cId="0" sldId="302"/>
            <ac:picMk id="4098" creationId="{00000000-0000-0000-0000-000000000000}"/>
          </ac:picMkLst>
        </pc:picChg>
      </pc:sldChg>
    </pc:docChg>
  </pc:docChgLst>
  <pc:docChgLst>
    <pc:chgData name="Aastha Kumar" userId="f94225b3-263d-47de-91f3-c17c89a7eef3" providerId="ADAL" clId="{C4394B74-57EA-4E5B-B45C-E616990472A9}"/>
    <pc:docChg chg="undo redo custSel addSld delSld modSld">
      <pc:chgData name="Aastha Kumar" userId="f94225b3-263d-47de-91f3-c17c89a7eef3" providerId="ADAL" clId="{C4394B74-57EA-4E5B-B45C-E616990472A9}" dt="2024-10-18T15:35:03.193" v="501" actId="47"/>
      <pc:docMkLst>
        <pc:docMk/>
      </pc:docMkLst>
      <pc:sldChg chg="del">
        <pc:chgData name="Aastha Kumar" userId="f94225b3-263d-47de-91f3-c17c89a7eef3" providerId="ADAL" clId="{C4394B74-57EA-4E5B-B45C-E616990472A9}" dt="2024-10-12T19:27:10.434" v="0" actId="47"/>
        <pc:sldMkLst>
          <pc:docMk/>
          <pc:sldMk cId="458785000" sldId="266"/>
        </pc:sldMkLst>
      </pc:sldChg>
      <pc:sldChg chg="del">
        <pc:chgData name="Aastha Kumar" userId="f94225b3-263d-47de-91f3-c17c89a7eef3" providerId="ADAL" clId="{C4394B74-57EA-4E5B-B45C-E616990472A9}" dt="2024-10-12T19:33:50.105" v="112" actId="47"/>
        <pc:sldMkLst>
          <pc:docMk/>
          <pc:sldMk cId="3957109368" sldId="270"/>
        </pc:sldMkLst>
      </pc:sldChg>
      <pc:sldChg chg="addSp delSp modSp del mod">
        <pc:chgData name="Aastha Kumar" userId="f94225b3-263d-47de-91f3-c17c89a7eef3" providerId="ADAL" clId="{C4394B74-57EA-4E5B-B45C-E616990472A9}" dt="2024-10-12T19:27:52.608" v="10" actId="47"/>
        <pc:sldMkLst>
          <pc:docMk/>
          <pc:sldMk cId="2383401459" sldId="271"/>
        </pc:sldMkLst>
        <pc:spChg chg="del">
          <ac:chgData name="Aastha Kumar" userId="f94225b3-263d-47de-91f3-c17c89a7eef3" providerId="ADAL" clId="{C4394B74-57EA-4E5B-B45C-E616990472A9}" dt="2024-10-12T19:27:40.389" v="6" actId="21"/>
          <ac:spMkLst>
            <pc:docMk/>
            <pc:sldMk cId="2383401459" sldId="271"/>
            <ac:spMk id="2" creationId="{88ED804C-F9AC-3D17-6FE6-BDB08447E50E}"/>
          </ac:spMkLst>
        </pc:spChg>
        <pc:spChg chg="mod">
          <ac:chgData name="Aastha Kumar" userId="f94225b3-263d-47de-91f3-c17c89a7eef3" providerId="ADAL" clId="{C4394B74-57EA-4E5B-B45C-E616990472A9}" dt="2024-10-12T19:27:21.091" v="3" actId="6549"/>
          <ac:spMkLst>
            <pc:docMk/>
            <pc:sldMk cId="2383401459" sldId="271"/>
            <ac:spMk id="3" creationId="{09E046A6-CC64-AC6C-650A-6BF424D91528}"/>
          </ac:spMkLst>
        </pc:spChg>
        <pc:spChg chg="add mod">
          <ac:chgData name="Aastha Kumar" userId="f94225b3-263d-47de-91f3-c17c89a7eef3" providerId="ADAL" clId="{C4394B74-57EA-4E5B-B45C-E616990472A9}" dt="2024-10-12T19:27:40.389" v="6" actId="21"/>
          <ac:spMkLst>
            <pc:docMk/>
            <pc:sldMk cId="2383401459" sldId="271"/>
            <ac:spMk id="5" creationId="{054EFD04-F3DE-F5AD-39C4-8308893D007D}"/>
          </ac:spMkLst>
        </pc:spChg>
      </pc:sldChg>
      <pc:sldChg chg="addSp modSp mod">
        <pc:chgData name="Aastha Kumar" userId="f94225b3-263d-47de-91f3-c17c89a7eef3" providerId="ADAL" clId="{C4394B74-57EA-4E5B-B45C-E616990472A9}" dt="2024-10-12T19:33:48.768" v="111" actId="14100"/>
        <pc:sldMkLst>
          <pc:docMk/>
          <pc:sldMk cId="1291029645" sldId="272"/>
        </pc:sldMkLst>
        <pc:spChg chg="add mod">
          <ac:chgData name="Aastha Kumar" userId="f94225b3-263d-47de-91f3-c17c89a7eef3" providerId="ADAL" clId="{C4394B74-57EA-4E5B-B45C-E616990472A9}" dt="2024-10-12T19:33:46.962" v="110" actId="14100"/>
          <ac:spMkLst>
            <pc:docMk/>
            <pc:sldMk cId="1291029645" sldId="272"/>
            <ac:spMk id="2" creationId="{88ED804C-F9AC-3D17-6FE6-BDB08447E50E}"/>
          </ac:spMkLst>
        </pc:spChg>
        <pc:picChg chg="mod">
          <ac:chgData name="Aastha Kumar" userId="f94225b3-263d-47de-91f3-c17c89a7eef3" providerId="ADAL" clId="{C4394B74-57EA-4E5B-B45C-E616990472A9}" dt="2024-10-12T19:33:48.768" v="111" actId="14100"/>
          <ac:picMkLst>
            <pc:docMk/>
            <pc:sldMk cId="1291029645" sldId="272"/>
            <ac:picMk id="4098" creationId="{E2ED252A-94B8-19A1-48B6-94DDB540F2C8}"/>
          </ac:picMkLst>
        </pc:picChg>
      </pc:sldChg>
      <pc:sldChg chg="addSp modSp mod">
        <pc:chgData name="Aastha Kumar" userId="f94225b3-263d-47de-91f3-c17c89a7eef3" providerId="ADAL" clId="{C4394B74-57EA-4E5B-B45C-E616990472A9}" dt="2024-10-18T15:18:20.159" v="497" actId="1036"/>
        <pc:sldMkLst>
          <pc:docMk/>
          <pc:sldMk cId="1582168321" sldId="273"/>
        </pc:sldMkLst>
        <pc:spChg chg="mod">
          <ac:chgData name="Aastha Kumar" userId="f94225b3-263d-47de-91f3-c17c89a7eef3" providerId="ADAL" clId="{C4394B74-57EA-4E5B-B45C-E616990472A9}" dt="2024-10-12T19:33:23.614" v="101" actId="404"/>
          <ac:spMkLst>
            <pc:docMk/>
            <pc:sldMk cId="1582168321" sldId="273"/>
            <ac:spMk id="2" creationId="{A9772770-1421-33DB-AE4B-CCB3D3DB8056}"/>
          </ac:spMkLst>
        </pc:spChg>
        <pc:spChg chg="mod">
          <ac:chgData name="Aastha Kumar" userId="f94225b3-263d-47de-91f3-c17c89a7eef3" providerId="ADAL" clId="{C4394B74-57EA-4E5B-B45C-E616990472A9}" dt="2024-10-12T19:30:09.931" v="31" actId="27636"/>
          <ac:spMkLst>
            <pc:docMk/>
            <pc:sldMk cId="1582168321" sldId="273"/>
            <ac:spMk id="3" creationId="{3BFEA58A-4606-A92E-189E-396D31B3B8EA}"/>
          </ac:spMkLst>
        </pc:spChg>
        <pc:picChg chg="add mod">
          <ac:chgData name="Aastha Kumar" userId="f94225b3-263d-47de-91f3-c17c89a7eef3" providerId="ADAL" clId="{C4394B74-57EA-4E5B-B45C-E616990472A9}" dt="2024-10-18T15:18:20.159" v="497" actId="1036"/>
          <ac:picMkLst>
            <pc:docMk/>
            <pc:sldMk cId="1582168321" sldId="273"/>
            <ac:picMk id="5122" creationId="{3FDDB96B-838F-A396-F914-B5D6AE1A14CD}"/>
          </ac:picMkLst>
        </pc:picChg>
      </pc:sldChg>
      <pc:sldChg chg="modSp del mod">
        <pc:chgData name="Aastha Kumar" userId="f94225b3-263d-47de-91f3-c17c89a7eef3" providerId="ADAL" clId="{C4394B74-57EA-4E5B-B45C-E616990472A9}" dt="2024-10-12T19:29:37.970" v="17" actId="47"/>
        <pc:sldMkLst>
          <pc:docMk/>
          <pc:sldMk cId="1057457093" sldId="274"/>
        </pc:sldMkLst>
        <pc:spChg chg="mod">
          <ac:chgData name="Aastha Kumar" userId="f94225b3-263d-47de-91f3-c17c89a7eef3" providerId="ADAL" clId="{C4394B74-57EA-4E5B-B45C-E616990472A9}" dt="2024-10-12T19:29:27.471" v="14" actId="27636"/>
          <ac:spMkLst>
            <pc:docMk/>
            <pc:sldMk cId="1057457093" sldId="274"/>
            <ac:spMk id="3" creationId="{9A2A4681-419D-486E-CECD-412171C14B13}"/>
          </ac:spMkLst>
        </pc:spChg>
      </pc:sldChg>
      <pc:sldChg chg="delSp del">
        <pc:chgData name="Aastha Kumar" userId="f94225b3-263d-47de-91f3-c17c89a7eef3" providerId="ADAL" clId="{C4394B74-57EA-4E5B-B45C-E616990472A9}" dt="2024-10-12T19:30:13.929" v="32" actId="47"/>
        <pc:sldMkLst>
          <pc:docMk/>
          <pc:sldMk cId="3349424099" sldId="275"/>
        </pc:sldMkLst>
        <pc:picChg chg="del">
          <ac:chgData name="Aastha Kumar" userId="f94225b3-263d-47de-91f3-c17c89a7eef3" providerId="ADAL" clId="{C4394B74-57EA-4E5B-B45C-E616990472A9}" dt="2024-10-12T19:29:41.484" v="18" actId="21"/>
          <ac:picMkLst>
            <pc:docMk/>
            <pc:sldMk cId="3349424099" sldId="275"/>
            <ac:picMk id="5122" creationId="{3FDDB96B-838F-A396-F914-B5D6AE1A14CD}"/>
          </ac:picMkLst>
        </pc:picChg>
      </pc:sldChg>
      <pc:sldChg chg="modSp del mod">
        <pc:chgData name="Aastha Kumar" userId="f94225b3-263d-47de-91f3-c17c89a7eef3" providerId="ADAL" clId="{C4394B74-57EA-4E5B-B45C-E616990472A9}" dt="2024-10-12T19:31:52.481" v="46" actId="47"/>
        <pc:sldMkLst>
          <pc:docMk/>
          <pc:sldMk cId="3264023164" sldId="276"/>
        </pc:sldMkLst>
        <pc:spChg chg="mod">
          <ac:chgData name="Aastha Kumar" userId="f94225b3-263d-47de-91f3-c17c89a7eef3" providerId="ADAL" clId="{C4394B74-57EA-4E5B-B45C-E616990472A9}" dt="2024-10-12T19:31:22.103" v="33" actId="21"/>
          <ac:spMkLst>
            <pc:docMk/>
            <pc:sldMk cId="3264023164" sldId="276"/>
            <ac:spMk id="3" creationId="{5A850496-461B-C84C-4155-662768CB9B43}"/>
          </ac:spMkLst>
        </pc:spChg>
      </pc:sldChg>
      <pc:sldChg chg="addSp modSp mod">
        <pc:chgData name="Aastha Kumar" userId="f94225b3-263d-47de-91f3-c17c89a7eef3" providerId="ADAL" clId="{C4394B74-57EA-4E5B-B45C-E616990472A9}" dt="2024-10-18T15:04:42.954" v="495" actId="313"/>
        <pc:sldMkLst>
          <pc:docMk/>
          <pc:sldMk cId="1484466276" sldId="277"/>
        </pc:sldMkLst>
        <pc:spChg chg="mod">
          <ac:chgData name="Aastha Kumar" userId="f94225b3-263d-47de-91f3-c17c89a7eef3" providerId="ADAL" clId="{C4394B74-57EA-4E5B-B45C-E616990472A9}" dt="2024-10-18T15:04:42.954" v="495" actId="313"/>
          <ac:spMkLst>
            <pc:docMk/>
            <pc:sldMk cId="1484466276" sldId="277"/>
            <ac:spMk id="2" creationId="{FB9B2B06-9526-EAA1-4040-8C77C8A33A92}"/>
          </ac:spMkLst>
        </pc:spChg>
        <pc:spChg chg="mod ord">
          <ac:chgData name="Aastha Kumar" userId="f94225b3-263d-47de-91f3-c17c89a7eef3" providerId="ADAL" clId="{C4394B74-57EA-4E5B-B45C-E616990472A9}" dt="2024-10-12T19:32:31.088" v="66" actId="170"/>
          <ac:spMkLst>
            <pc:docMk/>
            <pc:sldMk cId="1484466276" sldId="277"/>
            <ac:spMk id="3" creationId="{FC5E8E6C-BCA8-C234-A4DA-117B2794D61B}"/>
          </ac:spMkLst>
        </pc:spChg>
        <pc:picChg chg="add mod">
          <ac:chgData name="Aastha Kumar" userId="f94225b3-263d-47de-91f3-c17c89a7eef3" providerId="ADAL" clId="{C4394B74-57EA-4E5B-B45C-E616990472A9}" dt="2024-10-12T19:32:19.235" v="59" actId="1076"/>
          <ac:picMkLst>
            <pc:docMk/>
            <pc:sldMk cId="1484466276" sldId="277"/>
            <ac:picMk id="6146" creationId="{F94AE26A-9D22-89FD-B0BF-6E6A1531774D}"/>
          </ac:picMkLst>
        </pc:picChg>
      </pc:sldChg>
      <pc:sldChg chg="delSp del">
        <pc:chgData name="Aastha Kumar" userId="f94225b3-263d-47de-91f3-c17c89a7eef3" providerId="ADAL" clId="{C4394B74-57EA-4E5B-B45C-E616990472A9}" dt="2024-10-12T19:32:34.766" v="67" actId="47"/>
        <pc:sldMkLst>
          <pc:docMk/>
          <pc:sldMk cId="1075995116" sldId="278"/>
        </pc:sldMkLst>
        <pc:picChg chg="del">
          <ac:chgData name="Aastha Kumar" userId="f94225b3-263d-47de-91f3-c17c89a7eef3" providerId="ADAL" clId="{C4394B74-57EA-4E5B-B45C-E616990472A9}" dt="2024-10-12T19:32:11.681" v="56" actId="21"/>
          <ac:picMkLst>
            <pc:docMk/>
            <pc:sldMk cId="1075995116" sldId="278"/>
            <ac:picMk id="6146" creationId="{F94AE26A-9D22-89FD-B0BF-6E6A1531774D}"/>
          </ac:picMkLst>
        </pc:picChg>
      </pc:sldChg>
      <pc:sldChg chg="del">
        <pc:chgData name="Aastha Kumar" userId="f94225b3-263d-47de-91f3-c17c89a7eef3" providerId="ADAL" clId="{C4394B74-57EA-4E5B-B45C-E616990472A9}" dt="2024-10-12T19:35:15.077" v="234" actId="47"/>
        <pc:sldMkLst>
          <pc:docMk/>
          <pc:sldMk cId="926515510" sldId="279"/>
        </pc:sldMkLst>
      </pc:sldChg>
      <pc:sldChg chg="addSp modSp mod">
        <pc:chgData name="Aastha Kumar" userId="f94225b3-263d-47de-91f3-c17c89a7eef3" providerId="ADAL" clId="{C4394B74-57EA-4E5B-B45C-E616990472A9}" dt="2024-10-15T17:37:53.543" v="382" actId="20577"/>
        <pc:sldMkLst>
          <pc:docMk/>
          <pc:sldMk cId="2871927673" sldId="281"/>
        </pc:sldMkLst>
        <pc:spChg chg="mod">
          <ac:chgData name="Aastha Kumar" userId="f94225b3-263d-47de-91f3-c17c89a7eef3" providerId="ADAL" clId="{C4394B74-57EA-4E5B-B45C-E616990472A9}" dt="2024-10-12T19:37:45.819" v="309" actId="1076"/>
          <ac:spMkLst>
            <pc:docMk/>
            <pc:sldMk cId="2871927673" sldId="281"/>
            <ac:spMk id="2" creationId="{67D8E7AD-E78E-C7D8-6926-AC5A09CBD542}"/>
          </ac:spMkLst>
        </pc:spChg>
        <pc:spChg chg="mod">
          <ac:chgData name="Aastha Kumar" userId="f94225b3-263d-47de-91f3-c17c89a7eef3" providerId="ADAL" clId="{C4394B74-57EA-4E5B-B45C-E616990472A9}" dt="2024-10-15T17:37:26.915" v="363" actId="27636"/>
          <ac:spMkLst>
            <pc:docMk/>
            <pc:sldMk cId="2871927673" sldId="281"/>
            <ac:spMk id="3" creationId="{2A402EA5-09EE-CCB1-73FB-17B8DAA5DDE9}"/>
          </ac:spMkLst>
        </pc:spChg>
        <pc:spChg chg="add mod">
          <ac:chgData name="Aastha Kumar" userId="f94225b3-263d-47de-91f3-c17c89a7eef3" providerId="ADAL" clId="{C4394B74-57EA-4E5B-B45C-E616990472A9}" dt="2024-10-12T19:37:39.051" v="308" actId="20577"/>
          <ac:spMkLst>
            <pc:docMk/>
            <pc:sldMk cId="2871927673" sldId="281"/>
            <ac:spMk id="4" creationId="{5C6C1C14-30EA-BCE2-EB29-25DB31C74EC8}"/>
          </ac:spMkLst>
        </pc:spChg>
        <pc:spChg chg="add mod">
          <ac:chgData name="Aastha Kumar" userId="f94225b3-263d-47de-91f3-c17c89a7eef3" providerId="ADAL" clId="{C4394B74-57EA-4E5B-B45C-E616990472A9}" dt="2024-10-15T17:37:53.543" v="382" actId="20577"/>
          <ac:spMkLst>
            <pc:docMk/>
            <pc:sldMk cId="2871927673" sldId="281"/>
            <ac:spMk id="5" creationId="{9EE01CD0-0CF4-205B-A117-AF9195FA8764}"/>
          </ac:spMkLst>
        </pc:spChg>
      </pc:sldChg>
      <pc:sldChg chg="del">
        <pc:chgData name="Aastha Kumar" userId="f94225b3-263d-47de-91f3-c17c89a7eef3" providerId="ADAL" clId="{C4394B74-57EA-4E5B-B45C-E616990472A9}" dt="2024-10-12T19:36:27.899" v="244" actId="47"/>
        <pc:sldMkLst>
          <pc:docMk/>
          <pc:sldMk cId="1937866583" sldId="283"/>
        </pc:sldMkLst>
      </pc:sldChg>
      <pc:sldChg chg="addSp delSp modSp del mod">
        <pc:chgData name="Aastha Kumar" userId="f94225b3-263d-47de-91f3-c17c89a7eef3" providerId="ADAL" clId="{C4394B74-57EA-4E5B-B45C-E616990472A9}" dt="2024-10-12T19:37:57.869" v="312" actId="47"/>
        <pc:sldMkLst>
          <pc:docMk/>
          <pc:sldMk cId="2122972474" sldId="286"/>
        </pc:sldMkLst>
        <pc:spChg chg="del">
          <ac:chgData name="Aastha Kumar" userId="f94225b3-263d-47de-91f3-c17c89a7eef3" providerId="ADAL" clId="{C4394B74-57EA-4E5B-B45C-E616990472A9}" dt="2024-10-12T19:36:39.084" v="248" actId="21"/>
          <ac:spMkLst>
            <pc:docMk/>
            <pc:sldMk cId="2122972474" sldId="286"/>
            <ac:spMk id="2" creationId="{5C6C1C14-30EA-BCE2-EB29-25DB31C74EC8}"/>
          </ac:spMkLst>
        </pc:spChg>
        <pc:spChg chg="del mod">
          <ac:chgData name="Aastha Kumar" userId="f94225b3-263d-47de-91f3-c17c89a7eef3" providerId="ADAL" clId="{C4394B74-57EA-4E5B-B45C-E616990472A9}" dt="2024-10-12T19:36:59.048" v="258" actId="21"/>
          <ac:spMkLst>
            <pc:docMk/>
            <pc:sldMk cId="2122972474" sldId="286"/>
            <ac:spMk id="3" creationId="{9EE01CD0-0CF4-205B-A117-AF9195FA8764}"/>
          </ac:spMkLst>
        </pc:spChg>
        <pc:spChg chg="add mod">
          <ac:chgData name="Aastha Kumar" userId="f94225b3-263d-47de-91f3-c17c89a7eef3" providerId="ADAL" clId="{C4394B74-57EA-4E5B-B45C-E616990472A9}" dt="2024-10-12T19:36:39.084" v="248" actId="21"/>
          <ac:spMkLst>
            <pc:docMk/>
            <pc:sldMk cId="2122972474" sldId="286"/>
            <ac:spMk id="5" creationId="{5F57ED90-CF4A-DD57-AC01-19F1C336B814}"/>
          </ac:spMkLst>
        </pc:spChg>
        <pc:spChg chg="add mod">
          <ac:chgData name="Aastha Kumar" userId="f94225b3-263d-47de-91f3-c17c89a7eef3" providerId="ADAL" clId="{C4394B74-57EA-4E5B-B45C-E616990472A9}" dt="2024-10-12T19:36:59.048" v="258" actId="21"/>
          <ac:spMkLst>
            <pc:docMk/>
            <pc:sldMk cId="2122972474" sldId="286"/>
            <ac:spMk id="7" creationId="{D03DB43B-94C8-ACCA-9DAF-9B44C4E41F35}"/>
          </ac:spMkLst>
        </pc:spChg>
      </pc:sldChg>
      <pc:sldChg chg="addSp delSp modSp del mod">
        <pc:chgData name="Aastha Kumar" userId="f94225b3-263d-47de-91f3-c17c89a7eef3" providerId="ADAL" clId="{C4394B74-57EA-4E5B-B45C-E616990472A9}" dt="2024-10-15T17:52:09.978" v="490" actId="47"/>
        <pc:sldMkLst>
          <pc:docMk/>
          <pc:sldMk cId="0" sldId="289"/>
        </pc:sldMkLst>
        <pc:spChg chg="del">
          <ac:chgData name="Aastha Kumar" userId="f94225b3-263d-47de-91f3-c17c89a7eef3" providerId="ADAL" clId="{C4394B74-57EA-4E5B-B45C-E616990472A9}" dt="2024-10-15T17:51:43.695" v="479" actId="21"/>
          <ac:spMkLst>
            <pc:docMk/>
            <pc:sldMk cId="0" sldId="289"/>
            <ac:spMk id="3" creationId="{00000000-0000-0000-0000-000000000000}"/>
          </ac:spMkLst>
        </pc:spChg>
        <pc:spChg chg="add mod">
          <ac:chgData name="Aastha Kumar" userId="f94225b3-263d-47de-91f3-c17c89a7eef3" providerId="ADAL" clId="{C4394B74-57EA-4E5B-B45C-E616990472A9}" dt="2024-10-15T17:51:43.695" v="479" actId="21"/>
          <ac:spMkLst>
            <pc:docMk/>
            <pc:sldMk cId="0" sldId="289"/>
            <ac:spMk id="5" creationId="{7B98AB91-4B10-05EA-2A17-5106BE8E4C7F}"/>
          </ac:spMkLst>
        </pc:spChg>
      </pc:sldChg>
      <pc:sldChg chg="addSp delSp modSp mod">
        <pc:chgData name="Aastha Kumar" userId="f94225b3-263d-47de-91f3-c17c89a7eef3" providerId="ADAL" clId="{C4394B74-57EA-4E5B-B45C-E616990472A9}" dt="2024-10-15T17:52:08.044" v="489" actId="27636"/>
        <pc:sldMkLst>
          <pc:docMk/>
          <pc:sldMk cId="0" sldId="291"/>
        </pc:sldMkLst>
        <pc:spChg chg="mod">
          <ac:chgData name="Aastha Kumar" userId="f94225b3-263d-47de-91f3-c17c89a7eef3" providerId="ADAL" clId="{C4394B74-57EA-4E5B-B45C-E616990472A9}" dt="2024-10-15T17:52:05.697" v="487" actId="1076"/>
          <ac:spMkLst>
            <pc:docMk/>
            <pc:sldMk cId="0" sldId="291"/>
            <ac:spMk id="2" creationId="{00000000-0000-0000-0000-000000000000}"/>
          </ac:spMkLst>
        </pc:spChg>
        <pc:spChg chg="del mod">
          <ac:chgData name="Aastha Kumar" userId="f94225b3-263d-47de-91f3-c17c89a7eef3" providerId="ADAL" clId="{C4394B74-57EA-4E5B-B45C-E616990472A9}" dt="2024-10-15T17:34:58.684" v="335" actId="478"/>
          <ac:spMkLst>
            <pc:docMk/>
            <pc:sldMk cId="0" sldId="291"/>
            <ac:spMk id="3" creationId="{00000000-0000-0000-0000-000000000000}"/>
          </ac:spMkLst>
        </pc:spChg>
        <pc:spChg chg="add del mod">
          <ac:chgData name="Aastha Kumar" userId="f94225b3-263d-47de-91f3-c17c89a7eef3" providerId="ADAL" clId="{C4394B74-57EA-4E5B-B45C-E616990472A9}" dt="2024-10-15T17:35:00.169" v="336" actId="478"/>
          <ac:spMkLst>
            <pc:docMk/>
            <pc:sldMk cId="0" sldId="291"/>
            <ac:spMk id="6" creationId="{8F2FEB22-F67A-FCE0-EA8D-1B72B360CFE7}"/>
          </ac:spMkLst>
        </pc:spChg>
        <pc:spChg chg="add mod">
          <ac:chgData name="Aastha Kumar" userId="f94225b3-263d-47de-91f3-c17c89a7eef3" providerId="ADAL" clId="{C4394B74-57EA-4E5B-B45C-E616990472A9}" dt="2024-10-15T17:52:08.044" v="489" actId="27636"/>
          <ac:spMkLst>
            <pc:docMk/>
            <pc:sldMk cId="0" sldId="291"/>
            <ac:spMk id="7" creationId="{00000000-0000-0000-0000-000000000000}"/>
          </ac:spMkLst>
        </pc:spChg>
        <pc:picChg chg="del">
          <ac:chgData name="Aastha Kumar" userId="f94225b3-263d-47de-91f3-c17c89a7eef3" providerId="ADAL" clId="{C4394B74-57EA-4E5B-B45C-E616990472A9}" dt="2024-10-15T17:35:09.604" v="340" actId="478"/>
          <ac:picMkLst>
            <pc:docMk/>
            <pc:sldMk cId="0" sldId="291"/>
            <ac:picMk id="4" creationId="{9F34D82C-5139-37F4-0489-117EEFE20DF4}"/>
          </ac:picMkLst>
        </pc:picChg>
        <pc:picChg chg="add mod">
          <ac:chgData name="Aastha Kumar" userId="f94225b3-263d-47de-91f3-c17c89a7eef3" providerId="ADAL" clId="{C4394B74-57EA-4E5B-B45C-E616990472A9}" dt="2024-10-15T17:51:47.322" v="480" actId="1076"/>
          <ac:picMkLst>
            <pc:docMk/>
            <pc:sldMk cId="0" sldId="291"/>
            <ac:picMk id="5123" creationId="{00000000-0000-0000-0000-000000000000}"/>
          </ac:picMkLst>
        </pc:picChg>
      </pc:sldChg>
      <pc:sldChg chg="addSp delSp modSp del mod">
        <pc:chgData name="Aastha Kumar" userId="f94225b3-263d-47de-91f3-c17c89a7eef3" providerId="ADAL" clId="{C4394B74-57EA-4E5B-B45C-E616990472A9}" dt="2024-10-15T17:35:12.944" v="342" actId="47"/>
        <pc:sldMkLst>
          <pc:docMk/>
          <pc:sldMk cId="3145466622" sldId="300"/>
        </pc:sldMkLst>
        <pc:spChg chg="add del mod">
          <ac:chgData name="Aastha Kumar" userId="f94225b3-263d-47de-91f3-c17c89a7eef3" providerId="ADAL" clId="{C4394B74-57EA-4E5B-B45C-E616990472A9}" dt="2024-10-15T17:34:01.009" v="314" actId="21"/>
          <ac:spMkLst>
            <pc:docMk/>
            <pc:sldMk cId="3145466622" sldId="300"/>
            <ac:spMk id="5" creationId="{704EB172-D363-8627-4DAC-2AE014F5C925}"/>
          </ac:spMkLst>
        </pc:spChg>
        <pc:picChg chg="add del">
          <ac:chgData name="Aastha Kumar" userId="f94225b3-263d-47de-91f3-c17c89a7eef3" providerId="ADAL" clId="{C4394B74-57EA-4E5B-B45C-E616990472A9}" dt="2024-10-15T17:34:01.009" v="314" actId="21"/>
          <ac:picMkLst>
            <pc:docMk/>
            <pc:sldMk cId="3145466622" sldId="300"/>
            <ac:picMk id="4" creationId="{00000000-0000-0000-0000-000000000000}"/>
          </ac:picMkLst>
        </pc:picChg>
        <pc:picChg chg="del">
          <ac:chgData name="Aastha Kumar" userId="f94225b3-263d-47de-91f3-c17c89a7eef3" providerId="ADAL" clId="{C4394B74-57EA-4E5B-B45C-E616990472A9}" dt="2024-10-15T17:34:03.716" v="315" actId="21"/>
          <ac:picMkLst>
            <pc:docMk/>
            <pc:sldMk cId="3145466622" sldId="300"/>
            <ac:picMk id="5123" creationId="{00000000-0000-0000-0000-000000000000}"/>
          </ac:picMkLst>
        </pc:picChg>
      </pc:sldChg>
      <pc:sldChg chg="modSp mod">
        <pc:chgData name="Aastha Kumar" userId="f94225b3-263d-47de-91f3-c17c89a7eef3" providerId="ADAL" clId="{C4394B74-57EA-4E5B-B45C-E616990472A9}" dt="2024-10-15T17:51:02.442" v="478" actId="14100"/>
        <pc:sldMkLst>
          <pc:docMk/>
          <pc:sldMk cId="0" sldId="302"/>
        </pc:sldMkLst>
        <pc:spChg chg="mod">
          <ac:chgData name="Aastha Kumar" userId="f94225b3-263d-47de-91f3-c17c89a7eef3" providerId="ADAL" clId="{C4394B74-57EA-4E5B-B45C-E616990472A9}" dt="2024-10-15T17:50:57.838" v="476" actId="1076"/>
          <ac:spMkLst>
            <pc:docMk/>
            <pc:sldMk cId="0" sldId="302"/>
            <ac:spMk id="2" creationId="{00000000-0000-0000-0000-000000000000}"/>
          </ac:spMkLst>
        </pc:spChg>
        <pc:picChg chg="mod">
          <ac:chgData name="Aastha Kumar" userId="f94225b3-263d-47de-91f3-c17c89a7eef3" providerId="ADAL" clId="{C4394B74-57EA-4E5B-B45C-E616990472A9}" dt="2024-10-15T17:51:02.442" v="478" actId="14100"/>
          <ac:picMkLst>
            <pc:docMk/>
            <pc:sldMk cId="0" sldId="302"/>
            <ac:picMk id="4098" creationId="{00000000-0000-0000-0000-000000000000}"/>
          </ac:picMkLst>
        </pc:picChg>
      </pc:sldChg>
      <pc:sldChg chg="add del">
        <pc:chgData name="Aastha Kumar" userId="f94225b3-263d-47de-91f3-c17c89a7eef3" providerId="ADAL" clId="{C4394B74-57EA-4E5B-B45C-E616990472A9}" dt="2024-10-15T17:40:16.442" v="387" actId="47"/>
        <pc:sldMkLst>
          <pc:docMk/>
          <pc:sldMk cId="0" sldId="303"/>
        </pc:sldMkLst>
      </pc:sldChg>
      <pc:sldChg chg="add del">
        <pc:chgData name="Aastha Kumar" userId="f94225b3-263d-47de-91f3-c17c89a7eef3" providerId="ADAL" clId="{C4394B74-57EA-4E5B-B45C-E616990472A9}" dt="2024-10-15T17:40:16.083" v="386" actId="47"/>
        <pc:sldMkLst>
          <pc:docMk/>
          <pc:sldMk cId="0" sldId="304"/>
        </pc:sldMkLst>
      </pc:sldChg>
      <pc:sldChg chg="del">
        <pc:chgData name="Aastha Kumar" userId="f94225b3-263d-47de-91f3-c17c89a7eef3" providerId="ADAL" clId="{C4394B74-57EA-4E5B-B45C-E616990472A9}" dt="2024-10-18T15:35:03.193" v="501" actId="47"/>
        <pc:sldMkLst>
          <pc:docMk/>
          <pc:sldMk cId="0" sldId="313"/>
        </pc:sldMkLst>
      </pc:sldChg>
      <pc:sldChg chg="delSp modSp del mod">
        <pc:chgData name="Aastha Kumar" userId="f94225b3-263d-47de-91f3-c17c89a7eef3" providerId="ADAL" clId="{C4394B74-57EA-4E5B-B45C-E616990472A9}" dt="2024-10-15T17:49:47.783" v="473" actId="47"/>
        <pc:sldMkLst>
          <pc:docMk/>
          <pc:sldMk cId="0" sldId="322"/>
        </pc:sldMkLst>
        <pc:spChg chg="mod">
          <ac:chgData name="Aastha Kumar" userId="f94225b3-263d-47de-91f3-c17c89a7eef3" providerId="ADAL" clId="{C4394B74-57EA-4E5B-B45C-E616990472A9}" dt="2024-10-15T17:48:40.990" v="457" actId="21"/>
          <ac:spMkLst>
            <pc:docMk/>
            <pc:sldMk cId="0" sldId="322"/>
            <ac:spMk id="3" creationId="{00000000-0000-0000-0000-000000000000}"/>
          </ac:spMkLst>
        </pc:spChg>
        <pc:picChg chg="del">
          <ac:chgData name="Aastha Kumar" userId="f94225b3-263d-47de-91f3-c17c89a7eef3" providerId="ADAL" clId="{C4394B74-57EA-4E5B-B45C-E616990472A9}" dt="2024-10-15T17:48:56.997" v="463" actId="21"/>
          <ac:picMkLst>
            <pc:docMk/>
            <pc:sldMk cId="0" sldId="322"/>
            <ac:picMk id="18434" creationId="{00000000-0000-0000-0000-000000000000}"/>
          </ac:picMkLst>
        </pc:picChg>
      </pc:sldChg>
      <pc:sldChg chg="modSp mod">
        <pc:chgData name="Aastha Kumar" userId="f94225b3-263d-47de-91f3-c17c89a7eef3" providerId="ADAL" clId="{C4394B74-57EA-4E5B-B45C-E616990472A9}" dt="2024-10-16T04:49:54.882" v="491" actId="6549"/>
        <pc:sldMkLst>
          <pc:docMk/>
          <pc:sldMk cId="0" sldId="324"/>
        </pc:sldMkLst>
        <pc:spChg chg="mod">
          <ac:chgData name="Aastha Kumar" userId="f94225b3-263d-47de-91f3-c17c89a7eef3" providerId="ADAL" clId="{C4394B74-57EA-4E5B-B45C-E616990472A9}" dt="2024-10-16T04:49:54.882" v="491" actId="6549"/>
          <ac:spMkLst>
            <pc:docMk/>
            <pc:sldMk cId="0" sldId="324"/>
            <ac:spMk id="5" creationId="{00000000-0000-0000-0000-000000000000}"/>
          </ac:spMkLst>
        </pc:spChg>
      </pc:sldChg>
      <pc:sldChg chg="del">
        <pc:chgData name="Aastha Kumar" userId="f94225b3-263d-47de-91f3-c17c89a7eef3" providerId="ADAL" clId="{C4394B74-57EA-4E5B-B45C-E616990472A9}" dt="2024-10-15T17:38:09.252" v="383" actId="47"/>
        <pc:sldMkLst>
          <pc:docMk/>
          <pc:sldMk cId="3609393225" sldId="336"/>
        </pc:sldMkLst>
      </pc:sldChg>
      <pc:sldChg chg="del">
        <pc:chgData name="Aastha Kumar" userId="f94225b3-263d-47de-91f3-c17c89a7eef3" providerId="ADAL" clId="{C4394B74-57EA-4E5B-B45C-E616990472A9}" dt="2024-10-18T15:26:52.532" v="498" actId="47"/>
        <pc:sldMkLst>
          <pc:docMk/>
          <pc:sldMk cId="3634774863" sldId="343"/>
        </pc:sldMkLst>
      </pc:sldChg>
      <pc:sldChg chg="modSp mod">
        <pc:chgData name="Aastha Kumar" userId="f94225b3-263d-47de-91f3-c17c89a7eef3" providerId="ADAL" clId="{C4394B74-57EA-4E5B-B45C-E616990472A9}" dt="2024-10-18T15:26:55.870" v="500" actId="20577"/>
        <pc:sldMkLst>
          <pc:docMk/>
          <pc:sldMk cId="1500731964" sldId="345"/>
        </pc:sldMkLst>
        <pc:spChg chg="mod">
          <ac:chgData name="Aastha Kumar" userId="f94225b3-263d-47de-91f3-c17c89a7eef3" providerId="ADAL" clId="{C4394B74-57EA-4E5B-B45C-E616990472A9}" dt="2024-10-18T15:26:55.870" v="500" actId="20577"/>
          <ac:spMkLst>
            <pc:docMk/>
            <pc:sldMk cId="1500731964" sldId="345"/>
            <ac:spMk id="2" creationId="{F553C4DA-A004-BFDD-3C50-5D4476DE56D8}"/>
          </ac:spMkLst>
        </pc:spChg>
      </pc:sldChg>
      <pc:sldChg chg="addSp delSp modSp mod">
        <pc:chgData name="Aastha Kumar" userId="f94225b3-263d-47de-91f3-c17c89a7eef3" providerId="ADAL" clId="{C4394B74-57EA-4E5B-B45C-E616990472A9}" dt="2024-10-15T17:49:44.850" v="472" actId="1076"/>
        <pc:sldMkLst>
          <pc:docMk/>
          <pc:sldMk cId="1037262946" sldId="349"/>
        </pc:sldMkLst>
        <pc:spChg chg="mod">
          <ac:chgData name="Aastha Kumar" userId="f94225b3-263d-47de-91f3-c17c89a7eef3" providerId="ADAL" clId="{C4394B74-57EA-4E5B-B45C-E616990472A9}" dt="2024-10-15T17:48:15.332" v="453" actId="14100"/>
          <ac:spMkLst>
            <pc:docMk/>
            <pc:sldMk cId="1037262946" sldId="349"/>
            <ac:spMk id="2" creationId="{C02844F3-40D1-F5AF-30AC-08ACF51FAAB1}"/>
          </ac:spMkLst>
        </pc:spChg>
        <pc:spChg chg="del mod">
          <ac:chgData name="Aastha Kumar" userId="f94225b3-263d-47de-91f3-c17c89a7eef3" providerId="ADAL" clId="{C4394B74-57EA-4E5B-B45C-E616990472A9}" dt="2024-10-15T17:47:23.556" v="443" actId="22"/>
          <ac:spMkLst>
            <pc:docMk/>
            <pc:sldMk cId="1037262946" sldId="349"/>
            <ac:spMk id="3" creationId="{58890650-16F8-E5C3-84D2-A17D5DDD6B0E}"/>
          </ac:spMkLst>
        </pc:spChg>
        <pc:spChg chg="mod">
          <ac:chgData name="Aastha Kumar" userId="f94225b3-263d-47de-91f3-c17c89a7eef3" providerId="ADAL" clId="{C4394B74-57EA-4E5B-B45C-E616990472A9}" dt="2024-10-15T17:49:44.850" v="472" actId="1076"/>
          <ac:spMkLst>
            <pc:docMk/>
            <pc:sldMk cId="1037262946" sldId="349"/>
            <ac:spMk id="6" creationId="{00000000-0000-0000-0000-000000000000}"/>
          </ac:spMkLst>
        </pc:spChg>
        <pc:spChg chg="mod">
          <ac:chgData name="Aastha Kumar" userId="f94225b3-263d-47de-91f3-c17c89a7eef3" providerId="ADAL" clId="{C4394B74-57EA-4E5B-B45C-E616990472A9}" dt="2024-10-15T17:48:08.048" v="452" actId="1076"/>
          <ac:spMkLst>
            <pc:docMk/>
            <pc:sldMk cId="1037262946" sldId="349"/>
            <ac:spMk id="7" creationId="{00000000-0000-0000-0000-000000000000}"/>
          </ac:spMkLst>
        </pc:spChg>
        <pc:picChg chg="add mod ord">
          <ac:chgData name="Aastha Kumar" userId="f94225b3-263d-47de-91f3-c17c89a7eef3" providerId="ADAL" clId="{C4394B74-57EA-4E5B-B45C-E616990472A9}" dt="2024-10-15T17:47:51.828" v="449" actId="1076"/>
          <ac:picMkLst>
            <pc:docMk/>
            <pc:sldMk cId="1037262946" sldId="349"/>
            <ac:picMk id="5" creationId="{9D421F00-FFDB-0E64-F4F7-FEFF6961BD1B}"/>
          </ac:picMkLst>
        </pc:picChg>
        <pc:picChg chg="add mod">
          <ac:chgData name="Aastha Kumar" userId="f94225b3-263d-47de-91f3-c17c89a7eef3" providerId="ADAL" clId="{C4394B74-57EA-4E5B-B45C-E616990472A9}" dt="2024-10-15T17:49:26.858" v="469" actId="1076"/>
          <ac:picMkLst>
            <pc:docMk/>
            <pc:sldMk cId="1037262946" sldId="349"/>
            <ac:picMk id="18434" creationId="{00000000-0000-0000-0000-000000000000}"/>
          </ac:picMkLst>
        </pc:picChg>
      </pc:sldChg>
      <pc:sldChg chg="add del">
        <pc:chgData name="Aastha Kumar" userId="f94225b3-263d-47de-91f3-c17c89a7eef3" providerId="ADAL" clId="{C4394B74-57EA-4E5B-B45C-E616990472A9}" dt="2024-10-15T17:43:00.096" v="390" actId="47"/>
        <pc:sldMkLst>
          <pc:docMk/>
          <pc:sldMk cId="128686386" sldId="369"/>
        </pc:sldMkLst>
      </pc:sldChg>
    </pc:docChg>
  </pc:docChgLst>
  <pc:docChgLst>
    <pc:chgData name="Aastha Kumar" userId="f94225b3-263d-47de-91f3-c17c89a7eef3" providerId="ADAL" clId="{E7A62772-2026-412B-947B-0A04D66A333B}"/>
    <pc:docChg chg="undo custSel addSld delSld modSld sldOrd">
      <pc:chgData name="Aastha Kumar" userId="f94225b3-263d-47de-91f3-c17c89a7eef3" providerId="ADAL" clId="{E7A62772-2026-412B-947B-0A04D66A333B}" dt="2024-12-04T16:45:08.365" v="33" actId="47"/>
      <pc:docMkLst>
        <pc:docMk/>
      </pc:docMkLst>
      <pc:sldChg chg="del">
        <pc:chgData name="Aastha Kumar" userId="f94225b3-263d-47de-91f3-c17c89a7eef3" providerId="ADAL" clId="{E7A62772-2026-412B-947B-0A04D66A333B}" dt="2024-12-04T16:45:08.365" v="33" actId="47"/>
        <pc:sldMkLst>
          <pc:docMk/>
          <pc:sldMk cId="0" sldId="292"/>
        </pc:sldMkLst>
      </pc:sldChg>
      <pc:sldChg chg="add del">
        <pc:chgData name="Aastha Kumar" userId="f94225b3-263d-47de-91f3-c17c89a7eef3" providerId="ADAL" clId="{E7A62772-2026-412B-947B-0A04D66A333B}" dt="2024-12-04T16:35:04.890" v="1" actId="47"/>
        <pc:sldMkLst>
          <pc:docMk/>
          <pc:sldMk cId="19063544" sldId="339"/>
        </pc:sldMkLst>
      </pc:sldChg>
      <pc:sldChg chg="modSp del mod">
        <pc:chgData name="Aastha Kumar" userId="f94225b3-263d-47de-91f3-c17c89a7eef3" providerId="ADAL" clId="{E7A62772-2026-412B-947B-0A04D66A333B}" dt="2024-12-04T16:45:04.855" v="32" actId="47"/>
        <pc:sldMkLst>
          <pc:docMk/>
          <pc:sldMk cId="3400408205" sldId="357"/>
        </pc:sldMkLst>
        <pc:spChg chg="mod">
          <ac:chgData name="Aastha Kumar" userId="f94225b3-263d-47de-91f3-c17c89a7eef3" providerId="ADAL" clId="{E7A62772-2026-412B-947B-0A04D66A333B}" dt="2024-12-04T16:44:35.725" v="9" actId="21"/>
          <ac:spMkLst>
            <pc:docMk/>
            <pc:sldMk cId="3400408205" sldId="357"/>
            <ac:spMk id="3" creationId="{1C0BCF5A-1248-26DA-AACA-5539C0786820}"/>
          </ac:spMkLst>
        </pc:spChg>
      </pc:sldChg>
      <pc:sldChg chg="modSp mod">
        <pc:chgData name="Aastha Kumar" userId="f94225b3-263d-47de-91f3-c17c89a7eef3" providerId="ADAL" clId="{E7A62772-2026-412B-947B-0A04D66A333B}" dt="2024-12-04T16:45:02.518" v="31" actId="20577"/>
        <pc:sldMkLst>
          <pc:docMk/>
          <pc:sldMk cId="1037358737" sldId="361"/>
        </pc:sldMkLst>
        <pc:spChg chg="mod">
          <ac:chgData name="Aastha Kumar" userId="f94225b3-263d-47de-91f3-c17c89a7eef3" providerId="ADAL" clId="{E7A62772-2026-412B-947B-0A04D66A333B}" dt="2024-12-04T16:44:47.023" v="14" actId="1076"/>
          <ac:spMkLst>
            <pc:docMk/>
            <pc:sldMk cId="1037358737" sldId="361"/>
            <ac:spMk id="2" creationId="{25D95AEF-F30B-187F-2515-F7E2929F59E6}"/>
          </ac:spMkLst>
        </pc:spChg>
        <pc:spChg chg="mod">
          <ac:chgData name="Aastha Kumar" userId="f94225b3-263d-47de-91f3-c17c89a7eef3" providerId="ADAL" clId="{E7A62772-2026-412B-947B-0A04D66A333B}" dt="2024-12-04T16:45:02.518" v="31" actId="20577"/>
          <ac:spMkLst>
            <pc:docMk/>
            <pc:sldMk cId="1037358737" sldId="361"/>
            <ac:spMk id="3" creationId="{6D910D88-FDCF-A82C-868B-BEFE8B649F29}"/>
          </ac:spMkLst>
        </pc:spChg>
      </pc:sldChg>
      <pc:sldChg chg="modSp del mod ord">
        <pc:chgData name="Aastha Kumar" userId="f94225b3-263d-47de-91f3-c17c89a7eef3" providerId="ADAL" clId="{E7A62772-2026-412B-947B-0A04D66A333B}" dt="2024-12-04T16:44:26.482" v="8" actId="47"/>
        <pc:sldMkLst>
          <pc:docMk/>
          <pc:sldMk cId="867239219" sldId="362"/>
        </pc:sldMkLst>
        <pc:spChg chg="mod">
          <ac:chgData name="Aastha Kumar" userId="f94225b3-263d-47de-91f3-c17c89a7eef3" providerId="ADAL" clId="{E7A62772-2026-412B-947B-0A04D66A333B}" dt="2024-12-04T16:44:10.483" v="7" actId="27636"/>
          <ac:spMkLst>
            <pc:docMk/>
            <pc:sldMk cId="867239219" sldId="362"/>
            <ac:spMk id="3" creationId="{6DE86F68-9DC8-C2F6-0601-B07DD39FB5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BBF0E-C9C2-EF44-99B8-F3066F2C8EE0}"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DE0D8-9BBB-484A-9366-F1554DAF2908}" type="slidenum">
              <a:rPr lang="en-US" smtClean="0"/>
              <a:t>‹#›</a:t>
            </a:fld>
            <a:endParaRPr lang="en-US"/>
          </a:p>
        </p:txBody>
      </p:sp>
    </p:spTree>
    <p:extLst>
      <p:ext uri="{BB962C8B-B14F-4D97-AF65-F5344CB8AC3E}">
        <p14:creationId xmlns:p14="http://schemas.microsoft.com/office/powerpoint/2010/main" val="3373633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57A0DA0-393C-4E29-8614-C25635C77A53}"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96D1-2E03-F4DF-42BD-CA8E71067F5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7686B2D-9457-BC49-6734-EFD3DC3EF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0904888-413C-40D2-6735-75A54ED30EC9}"/>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5" name="Footer Placeholder 4">
            <a:extLst>
              <a:ext uri="{FF2B5EF4-FFF2-40B4-BE49-F238E27FC236}">
                <a16:creationId xmlns:a16="http://schemas.microsoft.com/office/drawing/2014/main" id="{CE042F40-E193-A082-18E8-986214A56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0EAB1-BB31-6B94-D67A-E6F2AC008E7F}"/>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2982734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2597-B705-CA0D-45CA-90E53802098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D7C8361-FD07-45C7-9034-5CB7480F35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75F765-8BFA-CB96-8F0D-44FA552F692E}"/>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5" name="Footer Placeholder 4">
            <a:extLst>
              <a:ext uri="{FF2B5EF4-FFF2-40B4-BE49-F238E27FC236}">
                <a16:creationId xmlns:a16="http://schemas.microsoft.com/office/drawing/2014/main" id="{A9B6E2BC-6F75-0932-62E7-7E50F4A5E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AE455-2F0E-439A-C050-B4638A59533D}"/>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976024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AFEDBC-3AD5-3D14-6C99-E0DA1B4D240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8852577-312A-D1F6-0BAA-FFC10188EFB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DA557C-E264-5A19-579E-6536037BDD22}"/>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5" name="Footer Placeholder 4">
            <a:extLst>
              <a:ext uri="{FF2B5EF4-FFF2-40B4-BE49-F238E27FC236}">
                <a16:creationId xmlns:a16="http://schemas.microsoft.com/office/drawing/2014/main" id="{30D2DCC1-E7AF-B4F7-E340-75049407D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0FB2E-F680-1596-22C3-1268068EACB4}"/>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2625399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E073-6DCA-1BCB-DB02-B0D1381E440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77645E-24F2-A98C-F2BC-4496D54F6DC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479A62-0C98-D5C5-1A92-4D8C3338782E}"/>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5" name="Footer Placeholder 4">
            <a:extLst>
              <a:ext uri="{FF2B5EF4-FFF2-40B4-BE49-F238E27FC236}">
                <a16:creationId xmlns:a16="http://schemas.microsoft.com/office/drawing/2014/main" id="{630E88FB-6505-99EF-AF69-3A9E85A62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8697B-631D-A2ED-4029-357CDCA8A912}"/>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3210419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5DF8-03D6-245A-D852-1B3785E8A6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8EF1BA2-8DAA-06DD-5D4D-CCF613E068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3D7E25-0E8C-F316-B139-69E42E53093C}"/>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5" name="Footer Placeholder 4">
            <a:extLst>
              <a:ext uri="{FF2B5EF4-FFF2-40B4-BE49-F238E27FC236}">
                <a16:creationId xmlns:a16="http://schemas.microsoft.com/office/drawing/2014/main" id="{CCEFACF5-F9B7-3E54-AA07-771859572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49340A-C581-B057-D84A-4A655BA7F97B}"/>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197115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548E-D793-CA05-06DC-BCFF7C0073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D24BF1F-0247-99D9-14B3-43827178E97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1BF1200-6F5F-186E-896E-E28007F032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4A889F0-931A-642A-2AAE-F6F2E680F47D}"/>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6" name="Footer Placeholder 5">
            <a:extLst>
              <a:ext uri="{FF2B5EF4-FFF2-40B4-BE49-F238E27FC236}">
                <a16:creationId xmlns:a16="http://schemas.microsoft.com/office/drawing/2014/main" id="{0A65210F-25C8-BC46-E52A-19A19E0E3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9F8F2-6D18-16E5-3B7B-9D3D04C53132}"/>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346484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E362-70F7-2FD5-2611-380E85AB828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8FAA02A-FBAB-5FFE-EE69-4F7F7A3CD5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B4E10B8-704A-CD65-DF79-79FC34A8FFB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AE0D98-FB63-E61B-EE8E-9D17C8B5AF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D1C4CF9-CE41-3011-FC03-E0DFC43C201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96FC3BF-E213-9517-12F0-E8ED75AF9A28}"/>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8" name="Footer Placeholder 7">
            <a:extLst>
              <a:ext uri="{FF2B5EF4-FFF2-40B4-BE49-F238E27FC236}">
                <a16:creationId xmlns:a16="http://schemas.microsoft.com/office/drawing/2014/main" id="{7A36D646-E2F6-2AF7-6330-1D926DD6C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F89739-47DE-4199-45E4-348AC4DD3396}"/>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474696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7FA06-2EAE-C80C-79F1-260A80301F1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454CA4E-6A74-0BC4-150F-4D75CC109AA0}"/>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4" name="Footer Placeholder 3">
            <a:extLst>
              <a:ext uri="{FF2B5EF4-FFF2-40B4-BE49-F238E27FC236}">
                <a16:creationId xmlns:a16="http://schemas.microsoft.com/office/drawing/2014/main" id="{1779CC41-77C8-3FCA-0DB1-27AABA876D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163B3D-9D3B-DCB0-0551-07C75C37556C}"/>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150415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D94263-8C4E-E446-121C-CFDC38810942}"/>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3" name="Footer Placeholder 2">
            <a:extLst>
              <a:ext uri="{FF2B5EF4-FFF2-40B4-BE49-F238E27FC236}">
                <a16:creationId xmlns:a16="http://schemas.microsoft.com/office/drawing/2014/main" id="{3709C254-6A26-8D3E-D945-BBA11D5EC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E20DF7-6ECE-0E9E-BC92-064495AABAA6}"/>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128113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95C-4346-27A5-CBFE-0490B3A21A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931CC9-66A7-8C5E-3766-5BFB0E6E6B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E83EA8-DDD4-DEB0-6BCF-49F4F8704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FDC0F6-6DCD-0315-E74E-A103C8B2268A}"/>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6" name="Footer Placeholder 5">
            <a:extLst>
              <a:ext uri="{FF2B5EF4-FFF2-40B4-BE49-F238E27FC236}">
                <a16:creationId xmlns:a16="http://schemas.microsoft.com/office/drawing/2014/main" id="{CE2B8FAC-F4FC-4C17-0D5B-0F081F816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A924E9-6574-B360-40E9-41B909798429}"/>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1632552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F90D4-0E6D-3012-397A-4DF196DAE3C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1669D1A-18FC-A560-F0DE-8EE218A4B4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5ECEB7-5703-D208-8856-708A5C3EB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367E1D-B857-5704-CEF6-9B8BD4C97EAE}"/>
              </a:ext>
            </a:extLst>
          </p:cNvPr>
          <p:cNvSpPr>
            <a:spLocks noGrp="1"/>
          </p:cNvSpPr>
          <p:nvPr>
            <p:ph type="dt" sz="half" idx="10"/>
          </p:nvPr>
        </p:nvSpPr>
        <p:spPr/>
        <p:txBody>
          <a:bodyPr/>
          <a:lstStyle/>
          <a:p>
            <a:fld id="{F59AF417-9DD8-7B4E-927A-6D78CEBF9FA6}" type="datetimeFigureOut">
              <a:rPr lang="en-US" smtClean="0"/>
              <a:t>12/4/2024</a:t>
            </a:fld>
            <a:endParaRPr lang="en-US"/>
          </a:p>
        </p:txBody>
      </p:sp>
      <p:sp>
        <p:nvSpPr>
          <p:cNvPr id="6" name="Footer Placeholder 5">
            <a:extLst>
              <a:ext uri="{FF2B5EF4-FFF2-40B4-BE49-F238E27FC236}">
                <a16:creationId xmlns:a16="http://schemas.microsoft.com/office/drawing/2014/main" id="{B498EF33-46A3-1D6C-DF5F-BFC501F86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2C4CD-F9D4-AAC4-A3C8-68D4DDCFC283}"/>
              </a:ext>
            </a:extLst>
          </p:cNvPr>
          <p:cNvSpPr>
            <a:spLocks noGrp="1"/>
          </p:cNvSpPr>
          <p:nvPr>
            <p:ph type="sldNum" sz="quarter" idx="12"/>
          </p:nvPr>
        </p:nvSpPr>
        <p:spPr/>
        <p:txBody>
          <a:bodyPr/>
          <a:lstStyle/>
          <a:p>
            <a:fld id="{E3F8B0A2-351B-FD48-96C8-3048E2D1B477}" type="slidenum">
              <a:rPr lang="en-US" smtClean="0"/>
              <a:t>‹#›</a:t>
            </a:fld>
            <a:endParaRPr lang="en-US"/>
          </a:p>
        </p:txBody>
      </p:sp>
    </p:spTree>
    <p:extLst>
      <p:ext uri="{BB962C8B-B14F-4D97-AF65-F5344CB8AC3E}">
        <p14:creationId xmlns:p14="http://schemas.microsoft.com/office/powerpoint/2010/main" val="346856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05566-CD9D-634C-FBC0-24E1618B82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4613707-7FCC-0877-0601-3C4CE60A10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F29D2E-DFDA-2004-3E84-173FED1E67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9AF417-9DD8-7B4E-927A-6D78CEBF9FA6}" type="datetimeFigureOut">
              <a:rPr lang="en-US" smtClean="0"/>
              <a:t>12/4/2024</a:t>
            </a:fld>
            <a:endParaRPr lang="en-US"/>
          </a:p>
        </p:txBody>
      </p:sp>
      <p:sp>
        <p:nvSpPr>
          <p:cNvPr id="5" name="Footer Placeholder 4">
            <a:extLst>
              <a:ext uri="{FF2B5EF4-FFF2-40B4-BE49-F238E27FC236}">
                <a16:creationId xmlns:a16="http://schemas.microsoft.com/office/drawing/2014/main" id="{E3761358-B693-7F8D-595C-452676CB92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75480F-73D4-11B6-2514-96E823BB0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F8B0A2-351B-FD48-96C8-3048E2D1B477}" type="slidenum">
              <a:rPr lang="en-US" smtClean="0"/>
              <a:t>‹#›</a:t>
            </a:fld>
            <a:endParaRPr lang="en-US"/>
          </a:p>
        </p:txBody>
      </p:sp>
    </p:spTree>
    <p:extLst>
      <p:ext uri="{BB962C8B-B14F-4D97-AF65-F5344CB8AC3E}">
        <p14:creationId xmlns:p14="http://schemas.microsoft.com/office/powerpoint/2010/main" val="3622191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010" y="152401"/>
            <a:ext cx="8229600" cy="792162"/>
          </a:xfrm>
        </p:spPr>
        <p:txBody>
          <a:bodyPr/>
          <a:lstStyle/>
          <a:p>
            <a:r>
              <a:rPr lang="en-US" dirty="0"/>
              <a:t>Model Human Processor (MHP) </a:t>
            </a:r>
          </a:p>
        </p:txBody>
      </p:sp>
      <p:pic>
        <p:nvPicPr>
          <p:cNvPr id="5123" name="Picture 3"/>
          <p:cNvPicPr>
            <a:picLocks noChangeAspect="1" noChangeArrowheads="1"/>
          </p:cNvPicPr>
          <p:nvPr/>
        </p:nvPicPr>
        <p:blipFill>
          <a:blip r:embed="rId2"/>
          <a:srcRect/>
          <a:stretch>
            <a:fillRect/>
          </a:stretch>
        </p:blipFill>
        <p:spPr bwMode="auto">
          <a:xfrm>
            <a:off x="6922492" y="1742964"/>
            <a:ext cx="5269508" cy="3372072"/>
          </a:xfrm>
          <a:prstGeom prst="rect">
            <a:avLst/>
          </a:prstGeom>
          <a:noFill/>
          <a:ln w="9525">
            <a:noFill/>
            <a:miter lim="800000"/>
            <a:headEnd/>
            <a:tailEnd/>
          </a:ln>
          <a:effectLst/>
        </p:spPr>
      </p:pic>
      <p:sp>
        <p:nvSpPr>
          <p:cNvPr id="7" name="Content Placeholder 2"/>
          <p:cNvSpPr>
            <a:spLocks noGrp="1"/>
          </p:cNvSpPr>
          <p:nvPr>
            <p:ph idx="1"/>
          </p:nvPr>
        </p:nvSpPr>
        <p:spPr>
          <a:xfrm>
            <a:off x="123824" y="1028700"/>
            <a:ext cx="6867525" cy="5676899"/>
          </a:xfrm>
        </p:spPr>
        <p:txBody>
          <a:bodyPr>
            <a:normAutofit/>
          </a:bodyPr>
          <a:lstStyle/>
          <a:p>
            <a:pPr algn="just">
              <a:lnSpc>
                <a:spcPct val="150000"/>
              </a:lnSpc>
            </a:pPr>
            <a:r>
              <a:rPr lang="en-US" sz="2400" b="1" dirty="0"/>
              <a:t>Predictive models </a:t>
            </a:r>
            <a:r>
              <a:rPr lang="en-US" sz="2400" dirty="0"/>
              <a:t>such as the </a:t>
            </a:r>
            <a:r>
              <a:rPr lang="en-US" sz="2400" b="1" dirty="0"/>
              <a:t>Model Human Processor (MHP) </a:t>
            </a:r>
            <a:r>
              <a:rPr lang="en-US" sz="2400" dirty="0"/>
              <a:t>and the </a:t>
            </a:r>
            <a:r>
              <a:rPr lang="en-US" sz="2400" b="1" dirty="0"/>
              <a:t>Keyboard Level Model (KLM)</a:t>
            </a:r>
            <a:r>
              <a:rPr lang="en-US" sz="2400" dirty="0"/>
              <a:t>, are a priori (pre-experience) models . They give approximations of user actions before real users are brought into the testing environment. </a:t>
            </a:r>
          </a:p>
          <a:p>
            <a:pPr algn="just">
              <a:lnSpc>
                <a:spcPct val="150000"/>
              </a:lnSpc>
            </a:pPr>
            <a:r>
              <a:rPr lang="en-US" sz="2400" dirty="0"/>
              <a:t> </a:t>
            </a:r>
            <a:r>
              <a:rPr lang="en-US" sz="2400" b="1" dirty="0"/>
              <a:t>Descriptive models </a:t>
            </a:r>
            <a:r>
              <a:rPr lang="en-US" sz="2400" dirty="0"/>
              <a:t>such as </a:t>
            </a:r>
            <a:r>
              <a:rPr lang="en-US" sz="2400" b="1" dirty="0"/>
              <a:t>State Networks </a:t>
            </a:r>
            <a:r>
              <a:rPr lang="en-US" sz="2400" dirty="0"/>
              <a:t>and the </a:t>
            </a:r>
            <a:r>
              <a:rPr lang="en-US" sz="2400" b="1" dirty="0"/>
              <a:t>Three-State Model </a:t>
            </a:r>
            <a:r>
              <a:rPr lang="en-US" sz="2400" dirty="0"/>
              <a:t>provide a framework for thinking about user interaction . They help us to understand how people interact with dynamic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90576"/>
          </a:xfrm>
        </p:spPr>
        <p:txBody>
          <a:bodyPr>
            <a:normAutofit/>
          </a:bodyPr>
          <a:lstStyle/>
          <a:p>
            <a:pPr algn="ctr"/>
            <a:r>
              <a:rPr lang="en-US" sz="3600" b="1" dirty="0"/>
              <a:t>Timing values: Human Processor Model</a:t>
            </a:r>
            <a:endParaRPr lang="en-US" sz="3600" dirty="0"/>
          </a:p>
        </p:txBody>
      </p:sp>
      <p:pic>
        <p:nvPicPr>
          <p:cNvPr id="4098" name="Picture 2"/>
          <p:cNvPicPr>
            <a:picLocks noGrp="1" noChangeAspect="1" noChangeArrowheads="1"/>
          </p:cNvPicPr>
          <p:nvPr>
            <p:ph idx="1"/>
          </p:nvPr>
        </p:nvPicPr>
        <p:blipFill>
          <a:blip r:embed="rId2"/>
          <a:srcRect/>
          <a:stretch>
            <a:fillRect/>
          </a:stretch>
        </p:blipFill>
        <p:spPr bwMode="auto">
          <a:xfrm>
            <a:off x="950976" y="790576"/>
            <a:ext cx="10515600" cy="600074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normAutofit/>
          </a:bodyPr>
          <a:lstStyle/>
          <a:p>
            <a:r>
              <a:rPr lang="en-US" sz="3600" b="1"/>
              <a:t>Model Human Processor, MHP Principles:</a:t>
            </a:r>
            <a:endParaRPr lang="en-US" sz="3600"/>
          </a:p>
        </p:txBody>
      </p:sp>
      <p:pic>
        <p:nvPicPr>
          <p:cNvPr id="6147" name="Picture 3"/>
          <p:cNvPicPr>
            <a:picLocks noChangeAspect="1" noChangeArrowheads="1"/>
          </p:cNvPicPr>
          <p:nvPr/>
        </p:nvPicPr>
        <p:blipFill>
          <a:blip r:embed="rId2"/>
          <a:srcRect/>
          <a:stretch>
            <a:fillRect/>
          </a:stretch>
        </p:blipFill>
        <p:spPr bwMode="auto">
          <a:xfrm>
            <a:off x="1086679" y="1659834"/>
            <a:ext cx="10267121" cy="5054919"/>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165" y="191811"/>
            <a:ext cx="10515600" cy="1325563"/>
          </a:xfrm>
        </p:spPr>
        <p:txBody>
          <a:bodyPr>
            <a:normAutofit/>
          </a:bodyPr>
          <a:lstStyle/>
          <a:p>
            <a:r>
              <a:rPr lang="en-US" sz="3600" b="1"/>
              <a:t>Model Human Processor, MHP Principles:</a:t>
            </a:r>
            <a:endParaRPr lang="en-US" sz="3600"/>
          </a:p>
        </p:txBody>
      </p:sp>
      <p:pic>
        <p:nvPicPr>
          <p:cNvPr id="7170" name="Picture 2"/>
          <p:cNvPicPr>
            <a:picLocks noGrp="1" noChangeAspect="1" noChangeArrowheads="1"/>
          </p:cNvPicPr>
          <p:nvPr>
            <p:ph idx="1"/>
          </p:nvPr>
        </p:nvPicPr>
        <p:blipFill>
          <a:blip r:embed="rId3"/>
          <a:srcRect/>
          <a:stretch>
            <a:fillRect/>
          </a:stretch>
        </p:blipFill>
        <p:spPr bwMode="auto">
          <a:xfrm>
            <a:off x="657640" y="1666460"/>
            <a:ext cx="10876720" cy="489055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156" y="228600"/>
            <a:ext cx="10515600" cy="1325563"/>
          </a:xfrm>
        </p:spPr>
        <p:txBody>
          <a:bodyPr>
            <a:normAutofit/>
          </a:bodyPr>
          <a:lstStyle/>
          <a:p>
            <a:r>
              <a:rPr lang="en-US" sz="3600" b="1"/>
              <a:t>Model Human Processor, MHP Principles:</a:t>
            </a:r>
            <a:endParaRPr lang="en-US" sz="3600"/>
          </a:p>
        </p:txBody>
      </p:sp>
      <p:sp>
        <p:nvSpPr>
          <p:cNvPr id="3" name="Content Placeholder 2"/>
          <p:cNvSpPr>
            <a:spLocks noGrp="1"/>
          </p:cNvSpPr>
          <p:nvPr>
            <p:ph idx="1"/>
          </p:nvPr>
        </p:nvSpPr>
        <p:spPr>
          <a:xfrm>
            <a:off x="573156" y="1295400"/>
            <a:ext cx="11433314" cy="5334000"/>
          </a:xfrm>
        </p:spPr>
        <p:txBody>
          <a:bodyPr>
            <a:normAutofit fontScale="92500" lnSpcReduction="10000"/>
          </a:bodyPr>
          <a:lstStyle/>
          <a:p>
            <a:pPr>
              <a:buNone/>
            </a:pPr>
            <a:r>
              <a:rPr lang="en-US" b="1"/>
              <a:t>P4: Cognitive Processor Rate</a:t>
            </a:r>
          </a:p>
          <a:p>
            <a:r>
              <a:rPr lang="en-US"/>
              <a:t>Variable Rate Principle</a:t>
            </a:r>
          </a:p>
          <a:p>
            <a:r>
              <a:rPr lang="en-US"/>
              <a:t>Cycle time </a:t>
            </a:r>
            <a:r>
              <a:rPr lang="en-US" err="1"/>
              <a:t>T</a:t>
            </a:r>
            <a:r>
              <a:rPr lang="en-US" baseline="-25000" err="1"/>
              <a:t>c</a:t>
            </a:r>
            <a:r>
              <a:rPr lang="en-US"/>
              <a:t> is shorter when greater effort is induced by increased task demands or information loads; it also diminishes with practice.</a:t>
            </a:r>
          </a:p>
          <a:p>
            <a:r>
              <a:rPr lang="en-US"/>
              <a:t>Cognitive processing becomes faster</a:t>
            </a:r>
          </a:p>
          <a:p>
            <a:pPr lvl="1"/>
            <a:r>
              <a:rPr lang="en-US"/>
              <a:t>Under increased task demands (e.g. panic situations)</a:t>
            </a:r>
          </a:p>
          <a:p>
            <a:pPr lvl="1"/>
            <a:r>
              <a:rPr lang="en-US"/>
              <a:t>After practice</a:t>
            </a:r>
          </a:p>
          <a:p>
            <a:pPr>
              <a:buNone/>
            </a:pPr>
            <a:r>
              <a:rPr lang="en-US"/>
              <a:t>	Performance Gain: due to repeated practice</a:t>
            </a:r>
          </a:p>
          <a:p>
            <a:pPr>
              <a:buNone/>
            </a:pPr>
            <a:r>
              <a:rPr lang="en-US"/>
              <a:t> </a:t>
            </a:r>
          </a:p>
          <a:p>
            <a:pPr>
              <a:buNone/>
            </a:pPr>
            <a:endParaRPr lang="en-US"/>
          </a:p>
          <a:p>
            <a:pPr lvl="1"/>
            <a:r>
              <a:rPr lang="en-US"/>
              <a:t>where n is the number of attempts,</a:t>
            </a:r>
          </a:p>
          <a:p>
            <a:pPr lvl="1"/>
            <a:r>
              <a:rPr lang="en-US"/>
              <a:t>T</a:t>
            </a:r>
            <a:r>
              <a:rPr lang="en-US" baseline="-25000"/>
              <a:t>1</a:t>
            </a:r>
            <a:r>
              <a:rPr lang="en-US"/>
              <a:t> the initial time,</a:t>
            </a:r>
          </a:p>
          <a:p>
            <a:pPr lvl="1"/>
            <a:r>
              <a:rPr lang="en-US"/>
              <a:t>T</a:t>
            </a:r>
            <a:r>
              <a:rPr lang="en-US" baseline="-25000"/>
              <a:t>n</a:t>
            </a:r>
            <a:r>
              <a:rPr lang="en-US"/>
              <a:t> the time at the n</a:t>
            </a:r>
            <a:r>
              <a:rPr lang="en-US" baseline="30000"/>
              <a:t>th</a:t>
            </a:r>
            <a:r>
              <a:rPr lang="en-US"/>
              <a:t> repetition.</a:t>
            </a:r>
          </a:p>
          <a:p>
            <a:pPr>
              <a:buNone/>
            </a:pPr>
            <a:endParaRPr lang="en-US"/>
          </a:p>
        </p:txBody>
      </p:sp>
      <p:pic>
        <p:nvPicPr>
          <p:cNvPr id="8195" name="Picture 3"/>
          <p:cNvPicPr>
            <a:picLocks noChangeAspect="1" noChangeArrowheads="1"/>
          </p:cNvPicPr>
          <p:nvPr/>
        </p:nvPicPr>
        <p:blipFill>
          <a:blip r:embed="rId2"/>
          <a:srcRect/>
          <a:stretch>
            <a:fillRect/>
          </a:stretch>
        </p:blipFill>
        <p:spPr bwMode="auto">
          <a:xfrm>
            <a:off x="2971801" y="4495800"/>
            <a:ext cx="3838575" cy="6096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649357" y="274638"/>
            <a:ext cx="9561443" cy="792162"/>
          </a:xfrm>
        </p:spPr>
        <p:txBody>
          <a:bodyPr>
            <a:normAutofit/>
          </a:bodyPr>
          <a:lstStyle/>
          <a:p>
            <a:r>
              <a:rPr lang="en-US" sz="3600" b="1"/>
              <a:t>Model Human Processor, MHP Principles:</a:t>
            </a:r>
            <a:endParaRPr lang="en-US" sz="3600"/>
          </a:p>
        </p:txBody>
      </p:sp>
      <p:sp>
        <p:nvSpPr>
          <p:cNvPr id="249859" name="Rectangle 3"/>
          <p:cNvSpPr>
            <a:spLocks noGrp="1" noChangeArrowheads="1"/>
          </p:cNvSpPr>
          <p:nvPr>
            <p:ph type="body" idx="1"/>
          </p:nvPr>
        </p:nvSpPr>
        <p:spPr>
          <a:xfrm>
            <a:off x="649357" y="1143000"/>
            <a:ext cx="10601739" cy="5334000"/>
          </a:xfrm>
        </p:spPr>
        <p:txBody>
          <a:bodyPr>
            <a:normAutofit/>
          </a:bodyPr>
          <a:lstStyle/>
          <a:p>
            <a:pPr>
              <a:buNone/>
            </a:pPr>
            <a:r>
              <a:rPr lang="en-US" b="1" dirty="0"/>
              <a:t>P7: Uncertainty Principle</a:t>
            </a:r>
          </a:p>
          <a:p>
            <a:pPr marL="342900" lvl="1" indent="-342900"/>
            <a:r>
              <a:rPr lang="en-US" sz="2200" dirty="0"/>
              <a:t>Decision time increases with the uncertainty about the judgment to be made, requires more cognitive cycles</a:t>
            </a:r>
          </a:p>
          <a:p>
            <a:r>
              <a:rPr lang="en-US" dirty="0"/>
              <a:t>Hicks Law - Choice Reaction Time</a:t>
            </a:r>
          </a:p>
          <a:p>
            <a:pPr lvl="1"/>
            <a:r>
              <a:rPr lang="en-US" dirty="0"/>
              <a:t>Models human reaction time under uncertainty</a:t>
            </a:r>
          </a:p>
          <a:p>
            <a:pPr lvl="1"/>
            <a:r>
              <a:rPr lang="en-US" dirty="0"/>
              <a:t>Decision time T increases with uncertainty about the judgment or decision to be made</a:t>
            </a:r>
          </a:p>
          <a:p>
            <a:pPr lvl="1"/>
            <a:r>
              <a:rPr lang="en-US" dirty="0"/>
              <a:t>T = k H, where H is the entropy of the decision and k is a constant.</a:t>
            </a:r>
          </a:p>
          <a:p>
            <a:pPr lvl="1"/>
            <a:endParaRPr lang="en-US" dirty="0"/>
          </a:p>
          <a:p>
            <a:pPr marL="457200" lvl="1" indent="0">
              <a:buNone/>
            </a:pPr>
            <a:r>
              <a:rPr lang="en-US" dirty="0"/>
              <a:t>				</a:t>
            </a:r>
            <a:r>
              <a:rPr lang="en-US" sz="3200" dirty="0"/>
              <a:t>H</a:t>
            </a:r>
            <a:r>
              <a:rPr lang="en-US" dirty="0"/>
              <a:t> = </a:t>
            </a:r>
          </a:p>
          <a:p>
            <a:pPr lvl="1"/>
            <a:endParaRPr lang="en-US" dirty="0"/>
          </a:p>
          <a:p>
            <a:pPr lvl="1"/>
            <a:r>
              <a:rPr lang="en-US" dirty="0"/>
              <a:t>H = log</a:t>
            </a:r>
            <a:r>
              <a:rPr lang="en-US" baseline="-25000" dirty="0"/>
              <a:t>2</a:t>
            </a:r>
            <a:r>
              <a:rPr lang="en-US" dirty="0"/>
              <a:t>(n + 1), if probabilities are equal</a:t>
            </a:r>
          </a:p>
          <a:p>
            <a:pPr lvl="1"/>
            <a:endParaRPr lang="en-US" dirty="0"/>
          </a:p>
        </p:txBody>
      </p:sp>
      <p:graphicFrame>
        <p:nvGraphicFramePr>
          <p:cNvPr id="249860" name="Object 4"/>
          <p:cNvGraphicFramePr>
            <a:graphicFrameLocks noGrp="1" noChangeAspect="1"/>
          </p:cNvGraphicFramePr>
          <p:nvPr>
            <p:ph sz="half" idx="4294967295"/>
            <p:extLst>
              <p:ext uri="{D42A27DB-BD31-4B8C-83A1-F6EECF244321}">
                <p14:modId xmlns:p14="http://schemas.microsoft.com/office/powerpoint/2010/main" val="1179430962"/>
              </p:ext>
            </p:extLst>
          </p:nvPr>
        </p:nvGraphicFramePr>
        <p:xfrm>
          <a:off x="5049078" y="4615070"/>
          <a:ext cx="2576513" cy="763587"/>
        </p:xfrm>
        <a:graphic>
          <a:graphicData uri="http://schemas.openxmlformats.org/presentationml/2006/ole">
            <mc:AlternateContent xmlns:mc="http://schemas.openxmlformats.org/markup-compatibility/2006">
              <mc:Choice xmlns:v="urn:schemas-microsoft-com:vml" Requires="v">
                <p:oleObj name="Equation" r:id="rId2" imgW="1155600" imgH="342720" progId="Equation.3">
                  <p:embed/>
                </p:oleObj>
              </mc:Choice>
              <mc:Fallback>
                <p:oleObj name="Equation" r:id="rId2" imgW="1155600" imgH="342720" progId="Equation.3">
                  <p:embed/>
                  <p:pic>
                    <p:nvPicPr>
                      <p:cNvPr id="24986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078" y="4615070"/>
                        <a:ext cx="257651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901"/>
            <a:ext cx="10515600" cy="749300"/>
          </a:xfrm>
        </p:spPr>
        <p:txBody>
          <a:bodyPr/>
          <a:lstStyle/>
          <a:p>
            <a:pPr algn="ctr"/>
            <a:r>
              <a:rPr lang="en-US" b="1" dirty="0"/>
              <a:t>Keyboard Level Model (KLM)</a:t>
            </a:r>
            <a:endParaRPr lang="en-US" dirty="0"/>
          </a:p>
        </p:txBody>
      </p:sp>
      <p:sp>
        <p:nvSpPr>
          <p:cNvPr id="3" name="Content Placeholder 2"/>
          <p:cNvSpPr>
            <a:spLocks noGrp="1"/>
          </p:cNvSpPr>
          <p:nvPr>
            <p:ph idx="1"/>
          </p:nvPr>
        </p:nvSpPr>
        <p:spPr>
          <a:xfrm>
            <a:off x="123824" y="838201"/>
            <a:ext cx="11811001" cy="4351338"/>
          </a:xfrm>
        </p:spPr>
        <p:txBody>
          <a:bodyPr>
            <a:normAutofit/>
          </a:bodyPr>
          <a:lstStyle/>
          <a:p>
            <a:pPr algn="just">
              <a:lnSpc>
                <a:spcPct val="150000"/>
              </a:lnSpc>
            </a:pPr>
            <a:r>
              <a:rPr lang="en-US" sz="2000" dirty="0"/>
              <a:t>The KLM is a practical design tool that can capture and calculate the physical actions a user will have to carry out to complete specific tasks</a:t>
            </a:r>
          </a:p>
          <a:p>
            <a:pPr algn="just">
              <a:lnSpc>
                <a:spcPct val="150000"/>
              </a:lnSpc>
            </a:pPr>
            <a:r>
              <a:rPr lang="en-US" sz="2000" dirty="0"/>
              <a:t>The KLM can be used to determine the most efficient method and its suitability for specific contexts</a:t>
            </a:r>
          </a:p>
        </p:txBody>
      </p:sp>
      <p:pic>
        <p:nvPicPr>
          <p:cNvPr id="10242" name="Picture 2"/>
          <p:cNvPicPr>
            <a:picLocks noChangeAspect="1" noChangeArrowheads="1"/>
          </p:cNvPicPr>
          <p:nvPr/>
        </p:nvPicPr>
        <p:blipFill>
          <a:blip r:embed="rId2"/>
          <a:srcRect/>
          <a:stretch>
            <a:fillRect/>
          </a:stretch>
        </p:blipFill>
        <p:spPr bwMode="auto">
          <a:xfrm>
            <a:off x="1581150" y="2625641"/>
            <a:ext cx="8412646" cy="4232359"/>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87" y="145256"/>
            <a:ext cx="10515600" cy="1325563"/>
          </a:xfrm>
        </p:spPr>
        <p:txBody>
          <a:bodyPr/>
          <a:lstStyle/>
          <a:p>
            <a:r>
              <a:rPr lang="en-US" b="1"/>
              <a:t>KLM – </a:t>
            </a:r>
            <a:r>
              <a:rPr lang="en-US" b="1" i="1"/>
              <a:t>Encoding Methods</a:t>
            </a:r>
            <a:endParaRPr lang="en-US"/>
          </a:p>
        </p:txBody>
      </p:sp>
      <p:sp>
        <p:nvSpPr>
          <p:cNvPr id="3" name="Content Placeholder 2"/>
          <p:cNvSpPr>
            <a:spLocks noGrp="1"/>
          </p:cNvSpPr>
          <p:nvPr>
            <p:ph idx="1"/>
          </p:nvPr>
        </p:nvSpPr>
        <p:spPr>
          <a:xfrm>
            <a:off x="453887" y="1295401"/>
            <a:ext cx="11009243" cy="4525963"/>
          </a:xfrm>
        </p:spPr>
        <p:txBody>
          <a:bodyPr/>
          <a:lstStyle/>
          <a:p>
            <a:r>
              <a:rPr lang="en-US"/>
              <a:t>Encoding methods define how the operators involved in a task are to be written, e.g., </a:t>
            </a:r>
            <a:r>
              <a:rPr lang="en-US" b="1"/>
              <a:t>‘</a:t>
            </a:r>
            <a:r>
              <a:rPr lang="en-US" b="1" err="1"/>
              <a:t>ipconfig</a:t>
            </a:r>
            <a:r>
              <a:rPr lang="en-US" b="1"/>
              <a:t>’ </a:t>
            </a:r>
            <a:r>
              <a:rPr lang="en-US"/>
              <a:t>With CLI in a command window:</a:t>
            </a:r>
          </a:p>
          <a:p>
            <a:endParaRPr lang="en-US"/>
          </a:p>
        </p:txBody>
      </p:sp>
      <p:pic>
        <p:nvPicPr>
          <p:cNvPr id="12290" name="Picture 2"/>
          <p:cNvPicPr>
            <a:picLocks noChangeAspect="1" noChangeArrowheads="1"/>
          </p:cNvPicPr>
          <p:nvPr/>
        </p:nvPicPr>
        <p:blipFill>
          <a:blip r:embed="rId2"/>
          <a:srcRect b="31122"/>
          <a:stretch/>
        </p:blipFill>
        <p:spPr bwMode="auto">
          <a:xfrm>
            <a:off x="1341783" y="2389281"/>
            <a:ext cx="8928652" cy="292567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12" y="314324"/>
            <a:ext cx="4803913" cy="563562"/>
          </a:xfrm>
        </p:spPr>
        <p:txBody>
          <a:bodyPr>
            <a:noAutofit/>
          </a:bodyPr>
          <a:lstStyle/>
          <a:p>
            <a:r>
              <a:rPr lang="en-US" sz="4000" b="1"/>
              <a:t>KLM Example 2</a:t>
            </a:r>
            <a:endParaRPr lang="en-US" sz="4000"/>
          </a:p>
        </p:txBody>
      </p:sp>
      <p:sp>
        <p:nvSpPr>
          <p:cNvPr id="3" name="Content Placeholder 2"/>
          <p:cNvSpPr>
            <a:spLocks noGrp="1"/>
          </p:cNvSpPr>
          <p:nvPr>
            <p:ph idx="1"/>
          </p:nvPr>
        </p:nvSpPr>
        <p:spPr>
          <a:xfrm>
            <a:off x="742121" y="1179442"/>
            <a:ext cx="10495721" cy="3472071"/>
          </a:xfrm>
        </p:spPr>
        <p:txBody>
          <a:bodyPr>
            <a:normAutofit fontScale="92500" lnSpcReduction="20000"/>
          </a:bodyPr>
          <a:lstStyle/>
          <a:p>
            <a:r>
              <a:rPr lang="en-US"/>
              <a:t>Consider the scenario of correcting a </a:t>
            </a:r>
          </a:p>
          <a:p>
            <a:pPr>
              <a:buNone/>
            </a:pPr>
            <a:r>
              <a:rPr lang="en-US" b="1"/>
              <a:t>				</a:t>
            </a:r>
            <a:r>
              <a:rPr lang="en-US" b="1" err="1">
                <a:solidFill>
                  <a:srgbClr val="FF0000"/>
                </a:solidFill>
              </a:rPr>
              <a:t>mirtake</a:t>
            </a:r>
            <a:r>
              <a:rPr lang="en-US" b="1">
                <a:solidFill>
                  <a:srgbClr val="FF0000"/>
                </a:solidFill>
              </a:rPr>
              <a:t> -&gt; mistake</a:t>
            </a:r>
          </a:p>
          <a:p>
            <a:r>
              <a:rPr lang="en-US"/>
              <a:t>Move hand to mouse </a:t>
            </a:r>
            <a:r>
              <a:rPr lang="en-US">
                <a:solidFill>
                  <a:srgbClr val="0070C0"/>
                </a:solidFill>
              </a:rPr>
              <a:t>H[mouse]</a:t>
            </a:r>
          </a:p>
          <a:p>
            <a:r>
              <a:rPr lang="en-US"/>
              <a:t>Position mouse after the bad char </a:t>
            </a:r>
            <a:r>
              <a:rPr lang="en-US">
                <a:solidFill>
                  <a:srgbClr val="0070C0"/>
                </a:solidFill>
              </a:rPr>
              <a:t>PK[Left]</a:t>
            </a:r>
          </a:p>
          <a:p>
            <a:r>
              <a:rPr lang="en-US"/>
              <a:t>Return to keyboard </a:t>
            </a:r>
            <a:r>
              <a:rPr lang="en-US">
                <a:solidFill>
                  <a:srgbClr val="0070C0"/>
                </a:solidFill>
              </a:rPr>
              <a:t>H[keyboard]</a:t>
            </a:r>
          </a:p>
          <a:p>
            <a:r>
              <a:rPr lang="en-US"/>
              <a:t>Delete bad char </a:t>
            </a:r>
            <a:r>
              <a:rPr lang="en-US">
                <a:solidFill>
                  <a:srgbClr val="0070C0"/>
                </a:solidFill>
              </a:rPr>
              <a:t>MK[backspace]</a:t>
            </a:r>
          </a:p>
          <a:p>
            <a:r>
              <a:rPr lang="en-US"/>
              <a:t>Type in new char </a:t>
            </a:r>
            <a:r>
              <a:rPr lang="en-US">
                <a:solidFill>
                  <a:srgbClr val="0070C0"/>
                </a:solidFill>
              </a:rPr>
              <a:t>K[char]</a:t>
            </a:r>
          </a:p>
          <a:p>
            <a:r>
              <a:rPr lang="en-US"/>
              <a:t>Reposition insertion point </a:t>
            </a:r>
            <a:r>
              <a:rPr lang="en-US">
                <a:solidFill>
                  <a:srgbClr val="0070C0"/>
                </a:solidFill>
              </a:rPr>
              <a:t>H[mouse]MPK[Left]</a:t>
            </a:r>
          </a:p>
        </p:txBody>
      </p:sp>
      <p:pic>
        <p:nvPicPr>
          <p:cNvPr id="13314" name="Picture 2"/>
          <p:cNvPicPr>
            <a:picLocks noChangeAspect="1" noChangeArrowheads="1"/>
          </p:cNvPicPr>
          <p:nvPr/>
        </p:nvPicPr>
        <p:blipFill>
          <a:blip r:embed="rId2"/>
          <a:srcRect/>
          <a:stretch>
            <a:fillRect/>
          </a:stretch>
        </p:blipFill>
        <p:spPr bwMode="auto">
          <a:xfrm>
            <a:off x="2610679" y="5052806"/>
            <a:ext cx="6427230" cy="166687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904" y="46038"/>
            <a:ext cx="10515600" cy="630238"/>
          </a:xfrm>
        </p:spPr>
        <p:txBody>
          <a:bodyPr>
            <a:noAutofit/>
          </a:bodyPr>
          <a:lstStyle/>
          <a:p>
            <a:pPr algn="ctr"/>
            <a:r>
              <a:rPr lang="en-US" sz="3200" b="1" dirty="0"/>
              <a:t>Menu selection: Macintosh OS vs. Windows</a:t>
            </a:r>
            <a:endParaRPr lang="en-US" sz="3200" dirty="0"/>
          </a:p>
        </p:txBody>
      </p:sp>
      <p:sp>
        <p:nvSpPr>
          <p:cNvPr id="3" name="Content Placeholder 2"/>
          <p:cNvSpPr>
            <a:spLocks noGrp="1"/>
          </p:cNvSpPr>
          <p:nvPr>
            <p:ph idx="1"/>
          </p:nvPr>
        </p:nvSpPr>
        <p:spPr>
          <a:xfrm>
            <a:off x="178903" y="838200"/>
            <a:ext cx="11870221" cy="5181600"/>
          </a:xfrm>
        </p:spPr>
        <p:txBody>
          <a:bodyPr>
            <a:normAutofit/>
          </a:bodyPr>
          <a:lstStyle/>
          <a:p>
            <a:pPr>
              <a:buNone/>
            </a:pPr>
            <a:r>
              <a:rPr lang="en-US" b="1" dirty="0"/>
              <a:t>Menu placement:</a:t>
            </a:r>
          </a:p>
          <a:p>
            <a:r>
              <a:rPr lang="en-US" b="1" dirty="0"/>
              <a:t>Macintosh: </a:t>
            </a:r>
            <a:r>
              <a:rPr lang="en-US" dirty="0"/>
              <a:t>Aligned with the edge (No offset) </a:t>
            </a:r>
            <a:r>
              <a:rPr lang="en-US" b="1" dirty="0"/>
              <a:t>-&gt; </a:t>
            </a:r>
            <a:r>
              <a:rPr lang="en-US" dirty="0"/>
              <a:t>Users need not be very accurate when hitting the target. Typically, they stop 50 mm from the edge</a:t>
            </a:r>
          </a:p>
          <a:p>
            <a:r>
              <a:rPr lang="en-US" b="1" dirty="0"/>
              <a:t>Windows: </a:t>
            </a:r>
            <a:r>
              <a:rPr lang="en-US" dirty="0"/>
              <a:t>Offset by the Title bar (pull down) </a:t>
            </a:r>
            <a:r>
              <a:rPr lang="en-US" b="1" dirty="0"/>
              <a:t>-&gt; </a:t>
            </a:r>
            <a:r>
              <a:rPr lang="en-US" dirty="0"/>
              <a:t>Need more accuracy as the Width of target is 5 mm.</a:t>
            </a:r>
          </a:p>
        </p:txBody>
      </p:sp>
      <p:pic>
        <p:nvPicPr>
          <p:cNvPr id="16386" name="Picture 2"/>
          <p:cNvPicPr>
            <a:picLocks noChangeAspect="1" noChangeArrowheads="1"/>
          </p:cNvPicPr>
          <p:nvPr/>
        </p:nvPicPr>
        <p:blipFill>
          <a:blip r:embed="rId2"/>
          <a:srcRect/>
          <a:stretch>
            <a:fillRect/>
          </a:stretch>
        </p:blipFill>
        <p:spPr bwMode="auto">
          <a:xfrm>
            <a:off x="1643062" y="3013173"/>
            <a:ext cx="8905875" cy="379878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137"/>
            <a:ext cx="10515600" cy="596900"/>
          </a:xfrm>
        </p:spPr>
        <p:txBody>
          <a:bodyPr>
            <a:normAutofit/>
          </a:bodyPr>
          <a:lstStyle/>
          <a:p>
            <a:pPr algn="ctr"/>
            <a:r>
              <a:rPr lang="en-US" sz="3600" b="1" dirty="0"/>
              <a:t>Rules for Keeping/Deleting the M operator</a:t>
            </a:r>
            <a:endParaRPr lang="en-US" sz="3600" dirty="0"/>
          </a:p>
        </p:txBody>
      </p:sp>
      <p:sp>
        <p:nvSpPr>
          <p:cNvPr id="3" name="Content Placeholder 2"/>
          <p:cNvSpPr>
            <a:spLocks noGrp="1"/>
          </p:cNvSpPr>
          <p:nvPr>
            <p:ph idx="1"/>
          </p:nvPr>
        </p:nvSpPr>
        <p:spPr>
          <a:xfrm>
            <a:off x="133350" y="825500"/>
            <a:ext cx="11811000" cy="6032500"/>
          </a:xfrm>
        </p:spPr>
        <p:txBody>
          <a:bodyPr>
            <a:normAutofit fontScale="77500" lnSpcReduction="20000"/>
          </a:bodyPr>
          <a:lstStyle/>
          <a:p>
            <a:pPr algn="just">
              <a:lnSpc>
                <a:spcPct val="150000"/>
              </a:lnSpc>
            </a:pPr>
            <a:r>
              <a:rPr lang="en-US" b="1" dirty="0"/>
              <a:t>Rule 0: </a:t>
            </a:r>
            <a:r>
              <a:rPr lang="en-IN" b="1" i="0" dirty="0">
                <a:effectLst/>
                <a:latin typeface="Söhne"/>
              </a:rPr>
              <a:t>Task Initiation and Termination</a:t>
            </a:r>
            <a:endParaRPr lang="en-US" b="1" dirty="0"/>
          </a:p>
          <a:p>
            <a:pPr lvl="1" algn="just">
              <a:lnSpc>
                <a:spcPct val="150000"/>
              </a:lnSpc>
            </a:pPr>
            <a:r>
              <a:rPr lang="en-US" dirty="0"/>
              <a:t>Place M in front of all K where you want to enter new text and all P (mouse) that selects commands.</a:t>
            </a:r>
          </a:p>
          <a:p>
            <a:pPr lvl="1" algn="just">
              <a:lnSpc>
                <a:spcPct val="150000"/>
              </a:lnSpc>
            </a:pPr>
            <a:r>
              <a:rPr lang="en-IN" b="0" i="0" dirty="0">
                <a:effectLst/>
                <a:latin typeface="Söhne"/>
              </a:rPr>
              <a:t>Keep the mental operator (M) at the beginning and end of a task, as the user engages in mental processes to initiate and terminate the task.</a:t>
            </a:r>
          </a:p>
          <a:p>
            <a:pPr algn="just">
              <a:lnSpc>
                <a:spcPct val="150000"/>
              </a:lnSpc>
            </a:pPr>
            <a:r>
              <a:rPr lang="en-US" b="1" dirty="0"/>
              <a:t>Rule 1: </a:t>
            </a:r>
            <a:r>
              <a:rPr lang="en-IN" b="1" i="0" dirty="0">
                <a:effectLst/>
                <a:latin typeface="Söhne"/>
              </a:rPr>
              <a:t>Familiarity with the Task</a:t>
            </a:r>
            <a:endParaRPr lang="en-US" b="1" dirty="0"/>
          </a:p>
          <a:p>
            <a:pPr lvl="1" algn="just">
              <a:lnSpc>
                <a:spcPct val="150000"/>
              </a:lnSpc>
            </a:pPr>
            <a:r>
              <a:rPr lang="en-US" dirty="0"/>
              <a:t>If M is also associated with the previous operator, then delete it, e.g. PMK -&gt; PK</a:t>
            </a:r>
          </a:p>
          <a:p>
            <a:pPr>
              <a:lnSpc>
                <a:spcPct val="150000"/>
              </a:lnSpc>
            </a:pPr>
            <a:r>
              <a:rPr lang="en-US" b="1" dirty="0"/>
              <a:t>Rule 2: </a:t>
            </a:r>
            <a:r>
              <a:rPr lang="en-IN" b="1" i="0" dirty="0">
                <a:effectLst/>
                <a:latin typeface="Söhne"/>
              </a:rPr>
              <a:t>Task Complexity</a:t>
            </a:r>
            <a:endParaRPr lang="en-US" b="1" dirty="0"/>
          </a:p>
          <a:p>
            <a:pPr lvl="1">
              <a:lnSpc>
                <a:spcPct val="150000"/>
              </a:lnSpc>
            </a:pPr>
            <a:r>
              <a:rPr lang="en-US" dirty="0"/>
              <a:t>If there is a string of M then delete all except the first.</a:t>
            </a:r>
          </a:p>
          <a:p>
            <a:pPr lvl="1" algn="just">
              <a:lnSpc>
                <a:spcPct val="150000"/>
              </a:lnSpc>
            </a:pPr>
            <a:r>
              <a:rPr lang="en-IN" b="0" i="0" dirty="0">
                <a:effectLst/>
                <a:latin typeface="Söhne"/>
              </a:rPr>
              <a:t>Keep the mental operator (M) for tasks that involve complex planning, problem-solving, or decision-making.</a:t>
            </a:r>
          </a:p>
          <a:p>
            <a:pPr lvl="1" algn="just">
              <a:lnSpc>
                <a:spcPct val="150000"/>
              </a:lnSpc>
            </a:pPr>
            <a:r>
              <a:rPr lang="en-IN" b="0" i="0" dirty="0">
                <a:effectLst/>
                <a:latin typeface="Söhne"/>
              </a:rPr>
              <a:t>Delete the mental operator (M) for tasks that are simple and straightforward, requiring minimal mental effort.</a:t>
            </a:r>
          </a:p>
          <a:p>
            <a:pPr lvl="1" algn="just">
              <a:lnSpc>
                <a:spcPct val="150000"/>
              </a:lnSpc>
            </a:pPr>
            <a:r>
              <a:rPr lang="en-IN" b="0" i="0" dirty="0">
                <a:effectLst/>
                <a:latin typeface="Söhne"/>
              </a:rPr>
              <a:t>Example: Planning a project schedule (complex task), versus entering data into a spreadsheet (simple task).</a:t>
            </a:r>
          </a:p>
          <a:p>
            <a:pPr lvl="1" algn="just">
              <a:lnSpc>
                <a:spcPct val="150000"/>
              </a:lnSpc>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multicomponent model of working memory. From &quot;Is Working ...">
            <a:extLst>
              <a:ext uri="{FF2B5EF4-FFF2-40B4-BE49-F238E27FC236}">
                <a16:creationId xmlns:a16="http://schemas.microsoft.com/office/drawing/2014/main" id="{E2ED252A-94B8-19A1-48B6-94DDB540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32" y="847725"/>
            <a:ext cx="9924385" cy="6010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ED804C-F9AC-3D17-6FE6-BDB08447E50E}"/>
              </a:ext>
            </a:extLst>
          </p:cNvPr>
          <p:cNvSpPr>
            <a:spLocks noGrp="1"/>
          </p:cNvSpPr>
          <p:nvPr>
            <p:ph type="title"/>
          </p:nvPr>
        </p:nvSpPr>
        <p:spPr>
          <a:xfrm>
            <a:off x="133350" y="0"/>
            <a:ext cx="11934825" cy="847725"/>
          </a:xfrm>
        </p:spPr>
        <p:txBody>
          <a:bodyPr>
            <a:normAutofit/>
          </a:bodyPr>
          <a:lstStyle/>
          <a:p>
            <a:pPr algn="ctr"/>
            <a:r>
              <a:rPr lang="en-IN" sz="3200" b="0" i="0" dirty="0">
                <a:effectLst/>
              </a:rPr>
              <a:t>Working Memory Model - Baddeley and Hitch's multicomponent model</a:t>
            </a:r>
            <a:endParaRPr lang="en-US" sz="3200" dirty="0"/>
          </a:p>
        </p:txBody>
      </p:sp>
    </p:spTree>
    <p:extLst>
      <p:ext uri="{BB962C8B-B14F-4D97-AF65-F5344CB8AC3E}">
        <p14:creationId xmlns:p14="http://schemas.microsoft.com/office/powerpoint/2010/main" val="129102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74" y="806450"/>
            <a:ext cx="11839575" cy="5727700"/>
          </a:xfrm>
        </p:spPr>
        <p:txBody>
          <a:bodyPr>
            <a:normAutofit/>
          </a:bodyPr>
          <a:lstStyle/>
          <a:p>
            <a:r>
              <a:rPr lang="en-US" b="1" dirty="0"/>
              <a:t>Rule 3: </a:t>
            </a:r>
            <a:r>
              <a:rPr lang="en-IN" b="1" i="0" dirty="0">
                <a:effectLst/>
                <a:latin typeface="Söhne"/>
              </a:rPr>
              <a:t>Problem-Solving and Decision-Making</a:t>
            </a:r>
            <a:endParaRPr lang="en-US" b="1" dirty="0"/>
          </a:p>
          <a:p>
            <a:pPr lvl="1"/>
            <a:r>
              <a:rPr lang="en-US" dirty="0"/>
              <a:t>If K is a redundant terminator then delete the M in front of it, e.g.</a:t>
            </a:r>
          </a:p>
          <a:p>
            <a:pPr>
              <a:buNone/>
            </a:pPr>
            <a:r>
              <a:rPr lang="en-US" dirty="0"/>
              <a:t>	</a:t>
            </a:r>
            <a:r>
              <a:rPr lang="en-US" dirty="0">
                <a:solidFill>
                  <a:srgbClr val="0070C0"/>
                </a:solidFill>
              </a:rPr>
              <a:t>	M&lt;command&gt; K M&lt;argument&gt; K  -&gt; M&lt;command&gt; K &lt;argument&gt; K</a:t>
            </a:r>
          </a:p>
          <a:p>
            <a:endParaRPr lang="en-US" b="1" dirty="0"/>
          </a:p>
          <a:p>
            <a:r>
              <a:rPr lang="en-US" b="1" dirty="0"/>
              <a:t>Rule 4: </a:t>
            </a:r>
            <a:r>
              <a:rPr lang="en-IN" b="1" i="0" dirty="0">
                <a:effectLst/>
                <a:latin typeface="Söhne"/>
              </a:rPr>
              <a:t>Skill and Expertise</a:t>
            </a:r>
            <a:endParaRPr lang="en-US" b="1" dirty="0"/>
          </a:p>
          <a:p>
            <a:pPr lvl="1"/>
            <a:r>
              <a:rPr lang="en-US" dirty="0"/>
              <a:t>Delete M, if K terminates a command string. Keep M, if K terminates an argument string, e.g.</a:t>
            </a:r>
          </a:p>
          <a:p>
            <a:pPr lvl="1">
              <a:buNone/>
            </a:pPr>
            <a:r>
              <a:rPr lang="en-US" dirty="0">
                <a:solidFill>
                  <a:srgbClr val="0070C0"/>
                </a:solidFill>
              </a:rPr>
              <a:t>		</a:t>
            </a:r>
            <a:r>
              <a:rPr lang="en-US" sz="2800" dirty="0">
                <a:solidFill>
                  <a:srgbClr val="0070C0"/>
                </a:solidFill>
              </a:rPr>
              <a:t>M&lt;command&gt; K -&gt; &lt;command&gt; K</a:t>
            </a:r>
          </a:p>
          <a:p>
            <a:pPr lvl="1">
              <a:buNone/>
            </a:pPr>
            <a:r>
              <a:rPr lang="en-US" sz="2800" dirty="0">
                <a:solidFill>
                  <a:srgbClr val="0070C0"/>
                </a:solidFill>
              </a:rPr>
              <a:t>		M&lt;argument&gt; K -&gt; M &lt;argument&gt; K</a:t>
            </a:r>
          </a:p>
          <a:p>
            <a:pPr lvl="1"/>
            <a:r>
              <a:rPr lang="en-IN" b="0" i="0" dirty="0">
                <a:effectLst/>
                <a:latin typeface="Söhne"/>
              </a:rPr>
              <a:t>Keep the mental operator (M) for novice users or tasks that require learning and adaptation.</a:t>
            </a:r>
          </a:p>
          <a:p>
            <a:pPr lvl="1"/>
            <a:r>
              <a:rPr lang="en-IN" b="0" i="0" dirty="0">
                <a:effectLst/>
                <a:latin typeface="Söhne"/>
              </a:rPr>
              <a:t>Delete the mental operator (M) for experienced users or tasks that are routine and well-practiced.</a:t>
            </a:r>
          </a:p>
        </p:txBody>
      </p:sp>
      <p:sp>
        <p:nvSpPr>
          <p:cNvPr id="4" name="Title 1"/>
          <p:cNvSpPr>
            <a:spLocks noGrp="1"/>
          </p:cNvSpPr>
          <p:nvPr>
            <p:ph type="title"/>
          </p:nvPr>
        </p:nvSpPr>
        <p:spPr>
          <a:xfrm>
            <a:off x="1085849" y="114299"/>
            <a:ext cx="10515599" cy="588963"/>
          </a:xfrm>
        </p:spPr>
        <p:txBody>
          <a:bodyPr>
            <a:normAutofit/>
          </a:bodyPr>
          <a:lstStyle/>
          <a:p>
            <a:pPr algn="ctr"/>
            <a:r>
              <a:rPr lang="en-US" sz="3600" b="1" dirty="0"/>
              <a:t>Rules for Keeping/Deleting the M operator</a:t>
            </a:r>
            <a:endParaRPr 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5AEF-F30B-187F-2515-F7E2929F59E6}"/>
              </a:ext>
            </a:extLst>
          </p:cNvPr>
          <p:cNvSpPr>
            <a:spLocks noGrp="1"/>
          </p:cNvSpPr>
          <p:nvPr>
            <p:ph type="title"/>
          </p:nvPr>
        </p:nvSpPr>
        <p:spPr>
          <a:xfrm>
            <a:off x="180975" y="-244475"/>
            <a:ext cx="12011025" cy="1325563"/>
          </a:xfrm>
        </p:spPr>
        <p:txBody>
          <a:bodyPr>
            <a:normAutofit/>
          </a:bodyPr>
          <a:lstStyle/>
          <a:p>
            <a:r>
              <a:rPr lang="en-US" sz="4000" dirty="0"/>
              <a:t>Ex 1: </a:t>
            </a:r>
            <a:r>
              <a:rPr lang="en-IN" sz="4000" i="0" dirty="0">
                <a:effectLst/>
              </a:rPr>
              <a:t>Set column width to 5 in a spreadsheet application</a:t>
            </a:r>
            <a:endParaRPr lang="en-US" sz="4000" dirty="0"/>
          </a:p>
        </p:txBody>
      </p:sp>
      <p:sp>
        <p:nvSpPr>
          <p:cNvPr id="3" name="Content Placeholder 2">
            <a:extLst>
              <a:ext uri="{FF2B5EF4-FFF2-40B4-BE49-F238E27FC236}">
                <a16:creationId xmlns:a16="http://schemas.microsoft.com/office/drawing/2014/main" id="{6D910D88-FDCF-A82C-868B-BEFE8B649F29}"/>
              </a:ext>
            </a:extLst>
          </p:cNvPr>
          <p:cNvSpPr>
            <a:spLocks noGrp="1"/>
          </p:cNvSpPr>
          <p:nvPr>
            <p:ph idx="1"/>
          </p:nvPr>
        </p:nvSpPr>
        <p:spPr>
          <a:xfrm>
            <a:off x="90487" y="1081088"/>
            <a:ext cx="12011025" cy="5681662"/>
          </a:xfrm>
        </p:spPr>
        <p:txBody>
          <a:bodyPr>
            <a:normAutofit fontScale="77500" lnSpcReduction="20000"/>
          </a:bodyPr>
          <a:lstStyle/>
          <a:p>
            <a:pPr algn="just">
              <a:lnSpc>
                <a:spcPct val="120000"/>
              </a:lnSpc>
              <a:buFont typeface="+mj-lt"/>
              <a:buAutoNum type="arabicPeriod"/>
            </a:pPr>
            <a:r>
              <a:rPr lang="en-IN" b="1" i="0" dirty="0">
                <a:effectLst/>
                <a:latin typeface="Söhne"/>
              </a:rPr>
              <a:t>Mental Insertion (M)</a:t>
            </a:r>
            <a:r>
              <a:rPr lang="en-IN" b="0" i="0" dirty="0">
                <a:effectLst/>
                <a:latin typeface="Söhne"/>
              </a:rPr>
              <a:t>: The user decides to adjust the column width and mentally prepares to perform the action. </a:t>
            </a:r>
            <a:r>
              <a:rPr lang="en-IN" b="1" i="0" dirty="0">
                <a:effectLst/>
                <a:latin typeface="Söhne"/>
              </a:rPr>
              <a:t>(M)</a:t>
            </a:r>
          </a:p>
          <a:p>
            <a:pPr algn="just">
              <a:lnSpc>
                <a:spcPct val="120000"/>
              </a:lnSpc>
              <a:buFont typeface="+mj-lt"/>
              <a:buAutoNum type="arabicPeriod"/>
            </a:pPr>
            <a:r>
              <a:rPr lang="en-IN" b="1" i="0" dirty="0">
                <a:effectLst/>
                <a:latin typeface="Söhne"/>
              </a:rPr>
              <a:t>Keystroke (K) - Command Entry</a:t>
            </a:r>
            <a:r>
              <a:rPr lang="en-IN" b="0" i="0" dirty="0">
                <a:effectLst/>
                <a:latin typeface="Söhne"/>
              </a:rPr>
              <a:t>: The user presses the necessary keystrokes to access the column width adjustment command. This includes locating the command in the menu or toolbar and selecting it. </a:t>
            </a:r>
            <a:r>
              <a:rPr lang="en-IN" b="1" i="0" dirty="0">
                <a:effectLst/>
                <a:latin typeface="Söhne"/>
              </a:rPr>
              <a:t>(M) K [Column]</a:t>
            </a:r>
          </a:p>
          <a:p>
            <a:pPr algn="just">
              <a:lnSpc>
                <a:spcPct val="120000"/>
              </a:lnSpc>
              <a:buFont typeface="+mj-lt"/>
              <a:buAutoNum type="arabicPeriod"/>
            </a:pPr>
            <a:r>
              <a:rPr lang="en-IN" b="1" i="0" dirty="0">
                <a:effectLst/>
                <a:latin typeface="Söhne"/>
              </a:rPr>
              <a:t>Mental Insertion (M)</a:t>
            </a:r>
            <a:r>
              <a:rPr lang="en-IN" b="0" i="0" dirty="0">
                <a:effectLst/>
                <a:latin typeface="Söhne"/>
              </a:rPr>
              <a:t>: The user mentally prepares to specify the width value. </a:t>
            </a:r>
            <a:r>
              <a:rPr lang="en-IN" b="1" i="0" dirty="0">
                <a:effectLst/>
                <a:latin typeface="Söhne"/>
              </a:rPr>
              <a:t>(M)</a:t>
            </a:r>
          </a:p>
          <a:p>
            <a:pPr algn="just">
              <a:lnSpc>
                <a:spcPct val="120000"/>
              </a:lnSpc>
              <a:buFont typeface="+mj-lt"/>
              <a:buAutoNum type="arabicPeriod"/>
            </a:pPr>
            <a:r>
              <a:rPr lang="en-IN" b="1" i="0" dirty="0">
                <a:effectLst/>
                <a:latin typeface="Söhne"/>
              </a:rPr>
              <a:t>Keystroke (K) - Argument Entry</a:t>
            </a:r>
            <a:r>
              <a:rPr lang="en-IN" b="0" i="0" dirty="0">
                <a:effectLst/>
                <a:latin typeface="Söhne"/>
              </a:rPr>
              <a:t>: The user enters the value "5" using the keyboard to specify the desired column width. </a:t>
            </a:r>
            <a:r>
              <a:rPr lang="en-IN" b="1" i="0" dirty="0">
                <a:effectLst/>
                <a:latin typeface="Söhne"/>
              </a:rPr>
              <a:t>(M) K [5]</a:t>
            </a:r>
          </a:p>
          <a:p>
            <a:pPr algn="just">
              <a:lnSpc>
                <a:spcPct val="120000"/>
              </a:lnSpc>
              <a:buFont typeface="+mj-lt"/>
              <a:buAutoNum type="arabicPeriod"/>
            </a:pPr>
            <a:r>
              <a:rPr lang="en-IN" b="1" i="0" dirty="0">
                <a:effectLst/>
                <a:latin typeface="Söhne"/>
              </a:rPr>
              <a:t>Keystroke (K) - Command Execution</a:t>
            </a:r>
            <a:r>
              <a:rPr lang="en-IN" b="0" i="0" dirty="0">
                <a:effectLst/>
                <a:latin typeface="Söhne"/>
              </a:rPr>
              <a:t>: The user confirms the width value by pressing the Enter key or a similar keystroke to execute the command and apply the specified width to the column. </a:t>
            </a:r>
            <a:r>
              <a:rPr lang="en-IN" b="1" i="0" dirty="0">
                <a:effectLst/>
                <a:latin typeface="Söhne"/>
              </a:rPr>
              <a:t>K [Enter]</a:t>
            </a:r>
          </a:p>
          <a:p>
            <a:pPr algn="just">
              <a:lnSpc>
                <a:spcPct val="120000"/>
              </a:lnSpc>
              <a:buFont typeface="+mj-lt"/>
              <a:buAutoNum type="arabicPeriod"/>
            </a:pPr>
            <a:endParaRPr lang="en-IN" b="1" dirty="0">
              <a:latin typeface="Söhne"/>
            </a:endParaRPr>
          </a:p>
          <a:p>
            <a:pPr marL="0" indent="0">
              <a:buNone/>
            </a:pPr>
            <a:r>
              <a:rPr lang="en-US" dirty="0"/>
              <a:t>Ex 2. Correct the word ‘</a:t>
            </a:r>
            <a:r>
              <a:rPr lang="en-US" dirty="0" err="1"/>
              <a:t>Catelog</a:t>
            </a:r>
            <a:r>
              <a:rPr lang="en-US" dirty="0"/>
              <a:t>’</a:t>
            </a:r>
          </a:p>
          <a:p>
            <a:endParaRPr lang="en-US" dirty="0"/>
          </a:p>
          <a:p>
            <a:pPr marL="0" indent="0">
              <a:buNone/>
            </a:pPr>
            <a:r>
              <a:rPr lang="en-US" dirty="0"/>
              <a:t>Ex 3. Save a file on MAC using Menu</a:t>
            </a:r>
          </a:p>
        </p:txBody>
      </p:sp>
    </p:spTree>
    <p:extLst>
      <p:ext uri="{BB962C8B-B14F-4D97-AF65-F5344CB8AC3E}">
        <p14:creationId xmlns:p14="http://schemas.microsoft.com/office/powerpoint/2010/main" val="103735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44F3-40D1-F5AF-30AC-08ACF51FAAB1}"/>
              </a:ext>
            </a:extLst>
          </p:cNvPr>
          <p:cNvSpPr>
            <a:spLocks noGrp="1"/>
          </p:cNvSpPr>
          <p:nvPr>
            <p:ph type="title"/>
          </p:nvPr>
        </p:nvSpPr>
        <p:spPr>
          <a:xfrm>
            <a:off x="89089" y="734032"/>
            <a:ext cx="5073461" cy="1325563"/>
          </a:xfrm>
        </p:spPr>
        <p:txBody>
          <a:bodyPr>
            <a:normAutofit/>
          </a:bodyPr>
          <a:lstStyle/>
          <a:p>
            <a:r>
              <a:rPr lang="en-IN" sz="2000" dirty="0">
                <a:solidFill>
                  <a:srgbClr val="000000"/>
                </a:solidFill>
                <a:effectLst/>
              </a:rPr>
              <a:t>GOMS Analysis of a Cut-and-Paste Operation</a:t>
            </a:r>
            <a:endParaRPr lang="en-US" sz="2000" dirty="0"/>
          </a:p>
        </p:txBody>
      </p:sp>
      <p:pic>
        <p:nvPicPr>
          <p:cNvPr id="5" name="Content Placeholder 4">
            <a:extLst>
              <a:ext uri="{FF2B5EF4-FFF2-40B4-BE49-F238E27FC236}">
                <a16:creationId xmlns:a16="http://schemas.microsoft.com/office/drawing/2014/main" id="{9D421F00-FFDB-0E64-F4F7-FEFF6961BD1B}"/>
              </a:ext>
            </a:extLst>
          </p:cNvPr>
          <p:cNvPicPr>
            <a:picLocks noGrp="1" noChangeAspect="1"/>
          </p:cNvPicPr>
          <p:nvPr>
            <p:ph idx="1"/>
          </p:nvPr>
        </p:nvPicPr>
        <p:blipFill>
          <a:blip r:embed="rId2"/>
          <a:stretch>
            <a:fillRect/>
          </a:stretch>
        </p:blipFill>
        <p:spPr>
          <a:xfrm>
            <a:off x="80875" y="1763357"/>
            <a:ext cx="5548402" cy="4553308"/>
          </a:xfrm>
        </p:spPr>
      </p:pic>
      <p:sp>
        <p:nvSpPr>
          <p:cNvPr id="6" name="Content Placeholder 2"/>
          <p:cNvSpPr txBox="1">
            <a:spLocks/>
          </p:cNvSpPr>
          <p:nvPr/>
        </p:nvSpPr>
        <p:spPr>
          <a:xfrm>
            <a:off x="5419725" y="0"/>
            <a:ext cx="6772274" cy="6489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600" b="1" dirty="0"/>
              <a:t>Goals</a:t>
            </a:r>
            <a:r>
              <a:rPr lang="en-US" sz="1600" dirty="0"/>
              <a:t> - Tasks are deconstructed as a set of goals and subgoals.</a:t>
            </a:r>
          </a:p>
          <a:p>
            <a:pPr algn="just">
              <a:lnSpc>
                <a:spcPct val="150000"/>
              </a:lnSpc>
            </a:pPr>
            <a:r>
              <a:rPr lang="en-US" sz="1600" b="1" dirty="0"/>
              <a:t>Operators</a:t>
            </a:r>
            <a:r>
              <a:rPr lang="en-US" sz="1600" dirty="0">
                <a:solidFill>
                  <a:srgbClr val="FF0000"/>
                </a:solidFill>
              </a:rPr>
              <a:t> </a:t>
            </a:r>
            <a:r>
              <a:rPr lang="en-US" sz="1600" dirty="0"/>
              <a:t>- Tasks can only be carried out by undertaking specific actions.</a:t>
            </a:r>
          </a:p>
          <a:p>
            <a:pPr algn="just">
              <a:lnSpc>
                <a:spcPct val="150000"/>
              </a:lnSpc>
            </a:pPr>
            <a:r>
              <a:rPr lang="en-US" sz="1600" b="1" dirty="0"/>
              <a:t>Methods</a:t>
            </a:r>
            <a:r>
              <a:rPr lang="en-US" sz="1600" dirty="0"/>
              <a:t> - Represent ways of achieving a goal</a:t>
            </a:r>
          </a:p>
          <a:p>
            <a:pPr algn="just">
              <a:lnSpc>
                <a:spcPct val="150000"/>
              </a:lnSpc>
            </a:pPr>
            <a:r>
              <a:rPr lang="en-US" sz="1600" b="1" dirty="0"/>
              <a:t>Selection Rules </a:t>
            </a:r>
            <a:r>
              <a:rPr lang="en-US" sz="1600" dirty="0"/>
              <a:t>- The method that the user chooses is determined by selection rules. In this case selection rules are –  </a:t>
            </a:r>
            <a:r>
              <a:rPr lang="en-IN" sz="1600" dirty="0"/>
              <a:t>Click and Drag, Arrow Keys, Mouse/Pop-up, Keyboard combination</a:t>
            </a:r>
          </a:p>
          <a:p>
            <a:pPr algn="just">
              <a:lnSpc>
                <a:spcPct val="150000"/>
              </a:lnSpc>
            </a:pPr>
            <a:r>
              <a:rPr lang="en-US" sz="1600" dirty="0"/>
              <a:t>CPM-GOMS – assumes Cognitive, Perceptual, Motor processors function in parallel</a:t>
            </a:r>
          </a:p>
          <a:p>
            <a:pPr algn="just">
              <a:lnSpc>
                <a:spcPct val="150000"/>
              </a:lnSpc>
            </a:pPr>
            <a:r>
              <a:rPr lang="en-US" sz="1600" dirty="0"/>
              <a:t>CPM-GOMS is based directly on the Model Human Processor</a:t>
            </a:r>
          </a:p>
          <a:p>
            <a:pPr algn="just">
              <a:lnSpc>
                <a:spcPct val="150000"/>
              </a:lnSpc>
            </a:pPr>
            <a:r>
              <a:rPr lang="en-US" sz="1600" dirty="0"/>
              <a:t>CPM-GOMS uses Program Evaluation Review Technique charts</a:t>
            </a:r>
            <a:endParaRPr lang="en-IN" sz="1600" dirty="0"/>
          </a:p>
        </p:txBody>
      </p:sp>
      <p:sp>
        <p:nvSpPr>
          <p:cNvPr id="7" name="Title 1"/>
          <p:cNvSpPr txBox="1">
            <a:spLocks/>
          </p:cNvSpPr>
          <p:nvPr/>
        </p:nvSpPr>
        <p:spPr>
          <a:xfrm>
            <a:off x="268771" y="-2762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GOMS Component</a:t>
            </a:r>
          </a:p>
        </p:txBody>
      </p:sp>
      <p:pic>
        <p:nvPicPr>
          <p:cNvPr id="18434" name="Picture 2"/>
          <p:cNvPicPr>
            <a:picLocks noChangeAspect="1" noChangeArrowheads="1"/>
          </p:cNvPicPr>
          <p:nvPr/>
        </p:nvPicPr>
        <p:blipFill>
          <a:blip r:embed="rId3"/>
          <a:srcRect/>
          <a:stretch>
            <a:fillRect/>
          </a:stretch>
        </p:blipFill>
        <p:spPr bwMode="auto">
          <a:xfrm>
            <a:off x="6624638" y="4629701"/>
            <a:ext cx="4362449" cy="2228299"/>
          </a:xfrm>
          <a:prstGeom prst="rect">
            <a:avLst/>
          </a:prstGeom>
          <a:noFill/>
          <a:ln w="9525">
            <a:noFill/>
            <a:miter lim="800000"/>
            <a:headEnd/>
            <a:tailEnd/>
          </a:ln>
          <a:effectLst/>
        </p:spPr>
      </p:pic>
    </p:spTree>
    <p:extLst>
      <p:ext uri="{BB962C8B-B14F-4D97-AF65-F5344CB8AC3E}">
        <p14:creationId xmlns:p14="http://schemas.microsoft.com/office/powerpoint/2010/main" val="1037262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75" y="88900"/>
            <a:ext cx="10515600" cy="663575"/>
          </a:xfrm>
        </p:spPr>
        <p:txBody>
          <a:bodyPr>
            <a:normAutofit fontScale="90000"/>
          </a:bodyPr>
          <a:lstStyle/>
          <a:p>
            <a:pPr algn="ctr"/>
            <a:r>
              <a:rPr lang="en-US" b="1" dirty="0"/>
              <a:t>Modeling Structure</a:t>
            </a:r>
            <a:endParaRPr lang="en-US" dirty="0"/>
          </a:p>
        </p:txBody>
      </p:sp>
      <p:sp>
        <p:nvSpPr>
          <p:cNvPr id="3" name="Content Placeholder 2"/>
          <p:cNvSpPr>
            <a:spLocks noGrp="1"/>
          </p:cNvSpPr>
          <p:nvPr>
            <p:ph idx="1"/>
          </p:nvPr>
        </p:nvSpPr>
        <p:spPr>
          <a:xfrm>
            <a:off x="171450" y="752475"/>
            <a:ext cx="11849100" cy="4351338"/>
          </a:xfrm>
        </p:spPr>
        <p:txBody>
          <a:bodyPr>
            <a:normAutofit/>
          </a:bodyPr>
          <a:lstStyle/>
          <a:p>
            <a:pPr marL="0" indent="0">
              <a:lnSpc>
                <a:spcPct val="150000"/>
              </a:lnSpc>
              <a:buNone/>
            </a:pPr>
            <a:r>
              <a:rPr lang="en-US" b="1" dirty="0"/>
              <a:t>Structural models </a:t>
            </a:r>
            <a:r>
              <a:rPr lang="en-US" dirty="0"/>
              <a:t>can help us to see the </a:t>
            </a:r>
            <a:r>
              <a:rPr lang="en-US" b="1" dirty="0"/>
              <a:t>relationship</a:t>
            </a:r>
            <a:r>
              <a:rPr lang="en-US" dirty="0"/>
              <a:t> between the </a:t>
            </a:r>
            <a:r>
              <a:rPr lang="en-US" b="1" dirty="0"/>
              <a:t>conceptual components and the physical components </a:t>
            </a:r>
            <a:r>
              <a:rPr lang="en-US" dirty="0"/>
              <a:t>of the system. </a:t>
            </a:r>
            <a:r>
              <a:rPr lang="en-IN" b="1" dirty="0">
                <a:solidFill>
                  <a:srgbClr val="000000"/>
                </a:solidFill>
                <a:effectLst/>
              </a:rPr>
              <a:t>Dynamic models </a:t>
            </a:r>
            <a:r>
              <a:rPr lang="en-IN" dirty="0">
                <a:solidFill>
                  <a:srgbClr val="000000"/>
                </a:solidFill>
                <a:effectLst/>
              </a:rPr>
              <a:t>allow us to </a:t>
            </a:r>
            <a:r>
              <a:rPr lang="en-IN" b="1" dirty="0">
                <a:solidFill>
                  <a:srgbClr val="000000"/>
                </a:solidFill>
                <a:effectLst/>
              </a:rPr>
              <a:t>view the design in action</a:t>
            </a:r>
            <a:r>
              <a:rPr lang="en-IN" dirty="0">
                <a:solidFill>
                  <a:srgbClr val="000000"/>
                </a:solidFill>
                <a:effectLst/>
              </a:rPr>
              <a:t>. </a:t>
            </a:r>
          </a:p>
        </p:txBody>
      </p:sp>
      <p:sp>
        <p:nvSpPr>
          <p:cNvPr id="4" name="Title 1">
            <a:extLst>
              <a:ext uri="{FF2B5EF4-FFF2-40B4-BE49-F238E27FC236}">
                <a16:creationId xmlns:a16="http://schemas.microsoft.com/office/drawing/2014/main" id="{DE862ADF-3429-E339-5690-6844222BD2B9}"/>
              </a:ext>
            </a:extLst>
          </p:cNvPr>
          <p:cNvSpPr txBox="1">
            <a:spLocks/>
          </p:cNvSpPr>
          <p:nvPr/>
        </p:nvSpPr>
        <p:spPr>
          <a:xfrm>
            <a:off x="171450" y="3173412"/>
            <a:ext cx="12192000" cy="6635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Modeling Structure - Hick’s Law</a:t>
            </a:r>
            <a:endParaRPr lang="en-US" sz="4000" dirty="0"/>
          </a:p>
        </p:txBody>
      </p:sp>
      <p:sp>
        <p:nvSpPr>
          <p:cNvPr id="5" name="Content Placeholder 2"/>
          <p:cNvSpPr txBox="1">
            <a:spLocks/>
          </p:cNvSpPr>
          <p:nvPr/>
        </p:nvSpPr>
        <p:spPr>
          <a:xfrm>
            <a:off x="300037" y="4067175"/>
            <a:ext cx="11591925" cy="3881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Menu listing order must be logical and relevant</a:t>
            </a:r>
          </a:p>
          <a:p>
            <a:pPr>
              <a:lnSpc>
                <a:spcPct val="100000"/>
              </a:lnSpc>
            </a:pPr>
            <a:r>
              <a:rPr lang="en-US" dirty="0"/>
              <a:t>A lower Hick’s Law value (fewer choices or simpler decision paths) leads to faster decision-making.</a:t>
            </a:r>
          </a:p>
          <a:p>
            <a:pPr>
              <a:lnSpc>
                <a:spcPct val="100000"/>
              </a:lnSpc>
            </a:pPr>
            <a:r>
              <a:rPr lang="en-US" dirty="0"/>
              <a:t>A higher Hick’s Law value means there are more choices or complex options, leading to slower decision-making.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732" y="0"/>
            <a:ext cx="10515600" cy="914400"/>
          </a:xfrm>
        </p:spPr>
        <p:txBody>
          <a:bodyPr>
            <a:noAutofit/>
          </a:bodyPr>
          <a:lstStyle/>
          <a:p>
            <a:r>
              <a:rPr lang="en-US" sz="4000" b="1" dirty="0"/>
              <a:t>Modeling Structure – Other Forms of Hicks Law</a:t>
            </a:r>
            <a:endParaRPr lang="en-US" sz="4000" dirty="0"/>
          </a:p>
        </p:txBody>
      </p:sp>
      <p:pic>
        <p:nvPicPr>
          <p:cNvPr id="47106" name="Picture 2"/>
          <p:cNvPicPr>
            <a:picLocks noGrp="1" noChangeAspect="1" noChangeArrowheads="1"/>
          </p:cNvPicPr>
          <p:nvPr>
            <p:ph idx="1"/>
          </p:nvPr>
        </p:nvPicPr>
        <p:blipFill>
          <a:blip r:embed="rId2"/>
          <a:srcRect/>
          <a:stretch>
            <a:fillRect/>
          </a:stretch>
        </p:blipFill>
        <p:spPr bwMode="auto">
          <a:xfrm>
            <a:off x="278466" y="914400"/>
            <a:ext cx="11635068" cy="5789439"/>
          </a:xfrm>
          <a:prstGeom prst="rect">
            <a:avLst/>
          </a:prstGeom>
          <a:noFill/>
          <a:ln w="9525">
            <a:noFill/>
            <a:miter lim="800000"/>
            <a:headEnd/>
            <a:tailEnd/>
          </a:ln>
          <a:effectLst/>
        </p:spPr>
      </p:pic>
      <p:sp>
        <p:nvSpPr>
          <p:cNvPr id="4" name="TextBox 3">
            <a:extLst>
              <a:ext uri="{FF2B5EF4-FFF2-40B4-BE49-F238E27FC236}">
                <a16:creationId xmlns:a16="http://schemas.microsoft.com/office/drawing/2014/main" id="{7A1E427F-8977-788D-8B87-B77E056A858D}"/>
              </a:ext>
            </a:extLst>
          </p:cNvPr>
          <p:cNvSpPr txBox="1"/>
          <p:nvPr/>
        </p:nvSpPr>
        <p:spPr>
          <a:xfrm>
            <a:off x="7134225" y="2191821"/>
            <a:ext cx="2066925" cy="369332"/>
          </a:xfrm>
          <a:prstGeom prst="rect">
            <a:avLst/>
          </a:prstGeom>
          <a:noFill/>
        </p:spPr>
        <p:txBody>
          <a:bodyPr wrap="square">
            <a:spAutoFit/>
          </a:bodyPr>
          <a:lstStyle/>
          <a:p>
            <a:pPr algn="just">
              <a:buNone/>
            </a:pPr>
            <a:r>
              <a:rPr lang="en-US" sz="1800" b="1" i="1" dirty="0">
                <a:highlight>
                  <a:srgbClr val="FFFF00"/>
                </a:highlight>
              </a:rPr>
              <a:t>a =50 and b= 150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5ABF7B3-373A-6872-73EB-312108ACED9C}"/>
              </a:ext>
            </a:extLst>
          </p:cNvPr>
          <p:cNvPicPr>
            <a:picLocks noGrp="1" noChangeAspect="1"/>
          </p:cNvPicPr>
          <p:nvPr>
            <p:ph idx="1"/>
          </p:nvPr>
        </p:nvPicPr>
        <p:blipFill rotWithShape="1">
          <a:blip r:embed="rId2"/>
          <a:srcRect l="14976" t="21087" r="50000" b="31940"/>
          <a:stretch/>
        </p:blipFill>
        <p:spPr>
          <a:xfrm>
            <a:off x="0" y="248768"/>
            <a:ext cx="11026590" cy="6131863"/>
          </a:xfrm>
        </p:spPr>
      </p:pic>
      <p:pic>
        <p:nvPicPr>
          <p:cNvPr id="2" name="Content Placeholder 4" descr="A screenshot of a computer&#10;&#10;Description automatically generated">
            <a:extLst>
              <a:ext uri="{FF2B5EF4-FFF2-40B4-BE49-F238E27FC236}">
                <a16:creationId xmlns:a16="http://schemas.microsoft.com/office/drawing/2014/main" id="{5F709F27-881C-793B-5CC7-792F616B709D}"/>
              </a:ext>
            </a:extLst>
          </p:cNvPr>
          <p:cNvPicPr>
            <a:picLocks noChangeAspect="1"/>
          </p:cNvPicPr>
          <p:nvPr/>
        </p:nvPicPr>
        <p:blipFill rotWithShape="1">
          <a:blip r:embed="rId3"/>
          <a:srcRect l="17748" t="24295" r="69412" b="56151"/>
          <a:stretch/>
        </p:blipFill>
        <p:spPr>
          <a:xfrm>
            <a:off x="8528968" y="104113"/>
            <a:ext cx="3569383" cy="3276600"/>
          </a:xfrm>
          <a:prstGeom prst="rect">
            <a:avLst/>
          </a:prstGeom>
        </p:spPr>
      </p:pic>
      <p:pic>
        <p:nvPicPr>
          <p:cNvPr id="3" name="Content Placeholder 4" descr="A screenshot of a computer&#10;&#10;Description automatically generated">
            <a:extLst>
              <a:ext uri="{FF2B5EF4-FFF2-40B4-BE49-F238E27FC236}">
                <a16:creationId xmlns:a16="http://schemas.microsoft.com/office/drawing/2014/main" id="{D5E8E235-1FBA-2A01-2E7A-0F51424AEA6D}"/>
              </a:ext>
            </a:extLst>
          </p:cNvPr>
          <p:cNvPicPr>
            <a:picLocks noChangeAspect="1"/>
          </p:cNvPicPr>
          <p:nvPr/>
        </p:nvPicPr>
        <p:blipFill rotWithShape="1">
          <a:blip r:embed="rId3"/>
          <a:srcRect l="35375" t="23559" r="50960" b="56624"/>
          <a:stretch/>
        </p:blipFill>
        <p:spPr>
          <a:xfrm>
            <a:off x="8499146" y="3581400"/>
            <a:ext cx="3629025" cy="3172487"/>
          </a:xfrm>
          <a:prstGeom prst="rect">
            <a:avLst/>
          </a:prstGeom>
        </p:spPr>
      </p:pic>
      <p:cxnSp>
        <p:nvCxnSpPr>
          <p:cNvPr id="6" name="Straight Connector 5">
            <a:extLst>
              <a:ext uri="{FF2B5EF4-FFF2-40B4-BE49-F238E27FC236}">
                <a16:creationId xmlns:a16="http://schemas.microsoft.com/office/drawing/2014/main" id="{1CCDD3EC-EDA3-B041-75B2-5610269E4B87}"/>
              </a:ext>
            </a:extLst>
          </p:cNvPr>
          <p:cNvCxnSpPr/>
          <p:nvPr/>
        </p:nvCxnSpPr>
        <p:spPr>
          <a:xfrm>
            <a:off x="0" y="3477288"/>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117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72482" cy="1325563"/>
          </a:xfrm>
        </p:spPr>
        <p:txBody>
          <a:bodyPr>
            <a:normAutofit/>
          </a:bodyPr>
          <a:lstStyle/>
          <a:p>
            <a:r>
              <a:rPr lang="en-US" sz="4000"/>
              <a:t>Modeling Dynamics – State Transition Networks</a:t>
            </a:r>
          </a:p>
        </p:txBody>
      </p:sp>
      <p:sp>
        <p:nvSpPr>
          <p:cNvPr id="3" name="Content Placeholder 2"/>
          <p:cNvSpPr>
            <a:spLocks noGrp="1"/>
          </p:cNvSpPr>
          <p:nvPr>
            <p:ph idx="1"/>
          </p:nvPr>
        </p:nvSpPr>
        <p:spPr/>
        <p:txBody>
          <a:bodyPr>
            <a:normAutofit/>
          </a:bodyPr>
          <a:lstStyle/>
          <a:p>
            <a:pPr algn="just">
              <a:lnSpc>
                <a:spcPct val="150000"/>
              </a:lnSpc>
            </a:pPr>
            <a:r>
              <a:rPr lang="en-US" sz="3200" dirty="0"/>
              <a:t>STNs are appropriate for </a:t>
            </a:r>
            <a:r>
              <a:rPr lang="en-US" sz="3200" b="1" dirty="0"/>
              <a:t>showing sequential operations</a:t>
            </a:r>
            <a:r>
              <a:rPr lang="en-US" sz="3200" dirty="0"/>
              <a:t> that may involve choice on the part of the user, as well as for expressing iteration.</a:t>
            </a:r>
          </a:p>
        </p:txBody>
      </p:sp>
      <p:pic>
        <p:nvPicPr>
          <p:cNvPr id="4" name="Picture 2">
            <a:extLst>
              <a:ext uri="{FF2B5EF4-FFF2-40B4-BE49-F238E27FC236}">
                <a16:creationId xmlns:a16="http://schemas.microsoft.com/office/drawing/2014/main" id="{EB9F42A0-4215-334D-B521-3C1BDE4CFB20}"/>
              </a:ext>
            </a:extLst>
          </p:cNvPr>
          <p:cNvPicPr>
            <a:picLocks noChangeAspect="1" noChangeArrowheads="1"/>
          </p:cNvPicPr>
          <p:nvPr/>
        </p:nvPicPr>
        <p:blipFill>
          <a:blip r:embed="rId2"/>
          <a:srcRect/>
          <a:stretch>
            <a:fillRect/>
          </a:stretch>
        </p:blipFill>
        <p:spPr bwMode="auto">
          <a:xfrm>
            <a:off x="4581524" y="3416711"/>
            <a:ext cx="6901167" cy="3076164"/>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D071334-F9AC-578A-B875-0BDA4CC759AD}"/>
              </a:ext>
            </a:extLst>
          </p:cNvPr>
          <p:cNvPicPr>
            <a:picLocks noGrp="1" noChangeAspect="1"/>
          </p:cNvPicPr>
          <p:nvPr>
            <p:ph idx="1"/>
          </p:nvPr>
        </p:nvPicPr>
        <p:blipFill rotWithShape="1">
          <a:blip r:embed="rId2"/>
          <a:srcRect l="25535" t="29328" r="59271" b="51718"/>
          <a:stretch/>
        </p:blipFill>
        <p:spPr>
          <a:xfrm>
            <a:off x="3769773" y="1010402"/>
            <a:ext cx="3752642" cy="3159397"/>
          </a:xfrm>
        </p:spPr>
      </p:pic>
      <p:pic>
        <p:nvPicPr>
          <p:cNvPr id="7" name="Picture 6" descr="A screenshot of a computer&#10;&#10;Description automatically generated">
            <a:extLst>
              <a:ext uri="{FF2B5EF4-FFF2-40B4-BE49-F238E27FC236}">
                <a16:creationId xmlns:a16="http://schemas.microsoft.com/office/drawing/2014/main" id="{42639830-1AC3-EC12-7E06-1D71A21B50AB}"/>
              </a:ext>
            </a:extLst>
          </p:cNvPr>
          <p:cNvPicPr>
            <a:picLocks noChangeAspect="1"/>
          </p:cNvPicPr>
          <p:nvPr/>
        </p:nvPicPr>
        <p:blipFill rotWithShape="1">
          <a:blip r:embed="rId3"/>
          <a:srcRect l="12457" t="49458" r="71857" b="29411"/>
          <a:stretch/>
        </p:blipFill>
        <p:spPr>
          <a:xfrm>
            <a:off x="17131" y="1010401"/>
            <a:ext cx="3752642" cy="3159398"/>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9BA047A8-AED3-17F1-AF25-46665FB11E85}"/>
              </a:ext>
            </a:extLst>
          </p:cNvPr>
          <p:cNvPicPr>
            <a:picLocks noChangeAspect="1"/>
          </p:cNvPicPr>
          <p:nvPr/>
        </p:nvPicPr>
        <p:blipFill rotWithShape="1">
          <a:blip r:embed="rId4"/>
          <a:srcRect l="10381" t="19561" r="70011" b="60877"/>
          <a:stretch/>
        </p:blipFill>
        <p:spPr>
          <a:xfrm>
            <a:off x="7522415" y="1010401"/>
            <a:ext cx="4669585" cy="2638425"/>
          </a:xfrm>
          <a:prstGeom prst="rect">
            <a:avLst/>
          </a:prstGeom>
        </p:spPr>
      </p:pic>
      <p:pic>
        <p:nvPicPr>
          <p:cNvPr id="3" name="Content Placeholder 4" descr="A screenshot of a computer&#10;&#10;Description automatically generated">
            <a:extLst>
              <a:ext uri="{FF2B5EF4-FFF2-40B4-BE49-F238E27FC236}">
                <a16:creationId xmlns:a16="http://schemas.microsoft.com/office/drawing/2014/main" id="{EF27E67F-5E59-DD1F-EE80-28BC15A2490E}"/>
              </a:ext>
            </a:extLst>
          </p:cNvPr>
          <p:cNvPicPr>
            <a:picLocks noChangeAspect="1"/>
          </p:cNvPicPr>
          <p:nvPr/>
        </p:nvPicPr>
        <p:blipFill rotWithShape="1">
          <a:blip r:embed="rId5"/>
          <a:srcRect l="22187" t="53226" r="55150" b="28232"/>
          <a:stretch/>
        </p:blipFill>
        <p:spPr>
          <a:xfrm>
            <a:off x="0" y="4058401"/>
            <a:ext cx="5286787" cy="2799599"/>
          </a:xfrm>
          <a:prstGeom prst="rect">
            <a:avLst/>
          </a:prstGeom>
        </p:spPr>
      </p:pic>
      <p:sp>
        <p:nvSpPr>
          <p:cNvPr id="4" name="Title 1"/>
          <p:cNvSpPr>
            <a:spLocks noGrp="1"/>
          </p:cNvSpPr>
          <p:nvPr>
            <p:ph type="title"/>
          </p:nvPr>
        </p:nvSpPr>
        <p:spPr>
          <a:xfrm>
            <a:off x="838200" y="117475"/>
            <a:ext cx="10515600" cy="701675"/>
          </a:xfrm>
        </p:spPr>
        <p:txBody>
          <a:bodyPr>
            <a:normAutofit/>
          </a:bodyPr>
          <a:lstStyle/>
          <a:p>
            <a:r>
              <a:rPr lang="en-US" b="1" dirty="0"/>
              <a:t>Modeling Dynamics – Three-State Model</a:t>
            </a:r>
            <a:endParaRPr lang="en-US" dirty="0"/>
          </a:p>
        </p:txBody>
      </p:sp>
      <p:sp>
        <p:nvSpPr>
          <p:cNvPr id="6" name="Content Placeholder 2"/>
          <p:cNvSpPr txBox="1">
            <a:spLocks/>
          </p:cNvSpPr>
          <p:nvPr/>
        </p:nvSpPr>
        <p:spPr>
          <a:xfrm>
            <a:off x="5303919" y="4169799"/>
            <a:ext cx="6697582" cy="26384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dirty="0"/>
              <a:t>The </a:t>
            </a:r>
            <a:r>
              <a:rPr lang="en-US" b="1" dirty="0"/>
              <a:t>Three-State Model </a:t>
            </a:r>
            <a:r>
              <a:rPr lang="en-US" dirty="0"/>
              <a:t>can </a:t>
            </a:r>
            <a:r>
              <a:rPr lang="en-US" b="1" dirty="0"/>
              <a:t>help determine appropriate I/O devices for specific interaction designs, device states </a:t>
            </a:r>
            <a:r>
              <a:rPr lang="en-US" dirty="0"/>
              <a:t>and their </a:t>
            </a:r>
            <a:r>
              <a:rPr lang="en-US" b="1" dirty="0"/>
              <a:t>subsequent transitions</a:t>
            </a:r>
          </a:p>
          <a:p>
            <a:pPr algn="just">
              <a:lnSpc>
                <a:spcPct val="150000"/>
              </a:lnSpc>
            </a:pPr>
            <a:r>
              <a:rPr lang="en-US" dirty="0"/>
              <a:t>The Three-State Model (TSM) is capable of describing three different types of pointer movements – </a:t>
            </a:r>
            <a:r>
              <a:rPr lang="en-US" b="1" dirty="0"/>
              <a:t>tracked, dragged, disengaged movement</a:t>
            </a:r>
          </a:p>
          <a:p>
            <a:pPr algn="just">
              <a:lnSpc>
                <a:spcPct val="150000"/>
              </a:lnSpc>
            </a:pPr>
            <a:endParaRPr lang="en-US" b="1" dirty="0"/>
          </a:p>
        </p:txBody>
      </p:sp>
    </p:spTree>
    <p:extLst>
      <p:ext uri="{BB962C8B-B14F-4D97-AF65-F5344CB8AC3E}">
        <p14:creationId xmlns:p14="http://schemas.microsoft.com/office/powerpoint/2010/main" val="3177336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8ED2-5872-B48B-3512-8DFE94431985}"/>
              </a:ext>
            </a:extLst>
          </p:cNvPr>
          <p:cNvSpPr>
            <a:spLocks noGrp="1"/>
          </p:cNvSpPr>
          <p:nvPr>
            <p:ph type="title"/>
          </p:nvPr>
        </p:nvSpPr>
        <p:spPr>
          <a:xfrm>
            <a:off x="476250" y="365126"/>
            <a:ext cx="10877550" cy="520700"/>
          </a:xfrm>
        </p:spPr>
        <p:txBody>
          <a:bodyPr>
            <a:normAutofit fontScale="90000"/>
          </a:bodyPr>
          <a:lstStyle/>
          <a:p>
            <a:pPr algn="ctr"/>
            <a:r>
              <a:rPr lang="en-IN" b="0" i="0" dirty="0">
                <a:effectLst/>
                <a:latin typeface="Söhne"/>
              </a:rPr>
              <a:t>Example of STM: ATM Interaction</a:t>
            </a:r>
            <a:br>
              <a:rPr lang="en-IN" b="0" i="0" dirty="0">
                <a:effectLst/>
                <a:latin typeface="Söhne"/>
              </a:rPr>
            </a:br>
            <a:endParaRPr lang="en-US" dirty="0"/>
          </a:p>
        </p:txBody>
      </p:sp>
      <p:sp>
        <p:nvSpPr>
          <p:cNvPr id="3" name="Content Placeholder 2">
            <a:extLst>
              <a:ext uri="{FF2B5EF4-FFF2-40B4-BE49-F238E27FC236}">
                <a16:creationId xmlns:a16="http://schemas.microsoft.com/office/drawing/2014/main" id="{97BD822C-F016-7733-1ED3-C55DF9ABEDB8}"/>
              </a:ext>
            </a:extLst>
          </p:cNvPr>
          <p:cNvSpPr>
            <a:spLocks noGrp="1"/>
          </p:cNvSpPr>
          <p:nvPr>
            <p:ph idx="1"/>
          </p:nvPr>
        </p:nvSpPr>
        <p:spPr>
          <a:xfrm>
            <a:off x="200024" y="885825"/>
            <a:ext cx="11820525" cy="6067425"/>
          </a:xfrm>
        </p:spPr>
        <p:txBody>
          <a:bodyPr>
            <a:normAutofit fontScale="55000" lnSpcReduction="20000"/>
          </a:bodyPr>
          <a:lstStyle/>
          <a:p>
            <a:r>
              <a:rPr lang="en-IN" sz="3400" b="1" i="0" dirty="0">
                <a:effectLst/>
                <a:latin typeface="Söhne"/>
              </a:rPr>
              <a:t>Initial State: Idle - </a:t>
            </a:r>
            <a:r>
              <a:rPr lang="en-IN" sz="3400" b="0" i="0" dirty="0">
                <a:effectLst/>
                <a:latin typeface="Söhne"/>
              </a:rPr>
              <a:t>User approaches the ATM and inserts their bank card.</a:t>
            </a:r>
          </a:p>
          <a:p>
            <a:r>
              <a:rPr lang="en-IN" sz="3400" b="1" i="0" dirty="0">
                <a:effectLst/>
                <a:latin typeface="Söhne"/>
              </a:rPr>
              <a:t>Transition to State: Card Inserted - </a:t>
            </a:r>
            <a:r>
              <a:rPr lang="en-IN" sz="3400" b="0" i="0" dirty="0">
                <a:effectLst/>
                <a:latin typeface="Söhne"/>
              </a:rPr>
              <a:t>The ATM reads the card information and prompts the user to enter their PIN.</a:t>
            </a:r>
          </a:p>
          <a:p>
            <a:r>
              <a:rPr lang="en-IN" sz="3400" b="1" i="0" dirty="0">
                <a:effectLst/>
                <a:latin typeface="Söhne"/>
              </a:rPr>
              <a:t>Transition to State: PIN Entered - </a:t>
            </a:r>
            <a:r>
              <a:rPr lang="en-IN" sz="3400" b="0" i="0" dirty="0">
                <a:effectLst/>
                <a:latin typeface="Söhne"/>
              </a:rPr>
              <a:t>The user enters their Personal Identification Number (PIN).</a:t>
            </a:r>
          </a:p>
          <a:p>
            <a:r>
              <a:rPr lang="en-IN" sz="3400" b="1" i="0" dirty="0">
                <a:effectLst/>
                <a:latin typeface="Söhne"/>
              </a:rPr>
              <a:t>Transition to State: PIN Verified - </a:t>
            </a:r>
            <a:r>
              <a:rPr lang="en-IN" sz="3400" b="0" i="0" dirty="0">
                <a:effectLst/>
                <a:latin typeface="Söhne"/>
              </a:rPr>
              <a:t>The ATM verifies the entered PIN with the bank's database.</a:t>
            </a:r>
          </a:p>
          <a:p>
            <a:pPr lvl="1"/>
            <a:r>
              <a:rPr lang="en-IN" sz="2900" b="0" i="0" dirty="0">
                <a:effectLst/>
                <a:latin typeface="Söhne"/>
              </a:rPr>
              <a:t>If the PIN is correct, the ATM transitions to the "Transaction Menu" state.</a:t>
            </a:r>
          </a:p>
          <a:p>
            <a:pPr lvl="1"/>
            <a:r>
              <a:rPr lang="en-IN" sz="2900" b="0" i="0" dirty="0">
                <a:effectLst/>
                <a:latin typeface="Söhne"/>
              </a:rPr>
              <a:t>If the PIN is incorrect, the ATM prompts the user to re-enter the PIN.</a:t>
            </a:r>
          </a:p>
          <a:p>
            <a:pPr algn="just"/>
            <a:r>
              <a:rPr lang="en-IN" sz="3400" b="1" i="0" dirty="0">
                <a:effectLst/>
                <a:latin typeface="Söhne"/>
              </a:rPr>
              <a:t>Transition to State: Transaction Menu - </a:t>
            </a:r>
            <a:r>
              <a:rPr lang="en-IN" sz="3400" b="0" i="0" dirty="0">
                <a:effectLst/>
                <a:latin typeface="Söhne"/>
              </a:rPr>
              <a:t>The ATM displays options such as "Withdraw Cash," "Deposit," "Check Balance," etc.</a:t>
            </a:r>
          </a:p>
          <a:p>
            <a:pPr algn="just"/>
            <a:r>
              <a:rPr lang="en-IN" sz="3400" b="1" i="0" dirty="0">
                <a:effectLst/>
                <a:latin typeface="Söhne"/>
              </a:rPr>
              <a:t>Transition to State: Withdraw Cash - </a:t>
            </a:r>
            <a:r>
              <a:rPr lang="en-IN" sz="3400" b="0" i="0" dirty="0">
                <a:effectLst/>
                <a:latin typeface="Söhne"/>
              </a:rPr>
              <a:t>The user selects the "Withdraw Cash" option and enters the desired amount.</a:t>
            </a:r>
          </a:p>
          <a:p>
            <a:pPr algn="just"/>
            <a:r>
              <a:rPr lang="en-IN" sz="3400" b="1" i="0" dirty="0">
                <a:effectLst/>
                <a:latin typeface="Söhne"/>
              </a:rPr>
              <a:t>Transition to State: Cash Dispensed - </a:t>
            </a:r>
            <a:r>
              <a:rPr lang="en-IN" sz="3400" b="0" i="0" dirty="0">
                <a:effectLst/>
                <a:latin typeface="Söhne"/>
              </a:rPr>
              <a:t>The ATM dispenses the requested amount of cash.</a:t>
            </a:r>
          </a:p>
          <a:p>
            <a:pPr lvl="1" algn="just"/>
            <a:r>
              <a:rPr lang="en-IN" sz="2900" b="0" i="0" dirty="0">
                <a:effectLst/>
                <a:latin typeface="Söhne"/>
              </a:rPr>
              <a:t>If the ATM runs out of cash, it transitions to the "Out of Service" state.</a:t>
            </a:r>
          </a:p>
          <a:p>
            <a:pPr lvl="1" algn="just"/>
            <a:r>
              <a:rPr lang="en-IN" sz="2900" b="0" i="0" dirty="0">
                <a:effectLst/>
                <a:latin typeface="Söhne"/>
              </a:rPr>
              <a:t>Otherwise, it returns to the "Transaction Menu" state.</a:t>
            </a:r>
          </a:p>
          <a:p>
            <a:pPr algn="just"/>
            <a:r>
              <a:rPr lang="en-IN" sz="3400" b="1" i="0" dirty="0">
                <a:effectLst/>
                <a:latin typeface="Söhne"/>
              </a:rPr>
              <a:t>Transition to State: Idle (End of Transaction) - </a:t>
            </a:r>
            <a:r>
              <a:rPr lang="en-IN" sz="3400" b="0" i="0" dirty="0">
                <a:effectLst/>
                <a:latin typeface="Söhne"/>
              </a:rPr>
              <a:t>After completing the transaction, the ATM returns to the idle state, ready for the next user.</a:t>
            </a:r>
          </a:p>
          <a:p>
            <a:pPr algn="just"/>
            <a:r>
              <a:rPr lang="en-IN" sz="3400" b="1" i="0" dirty="0">
                <a:effectLst/>
                <a:latin typeface="Söhne"/>
              </a:rPr>
              <a:t>Transition to State: Out of Service</a:t>
            </a:r>
            <a:endParaRPr lang="en-IN" sz="3400" b="0" i="0" dirty="0">
              <a:effectLst/>
              <a:latin typeface="Söhne"/>
            </a:endParaRPr>
          </a:p>
          <a:p>
            <a:pPr lvl="1" algn="just"/>
            <a:r>
              <a:rPr lang="en-IN" sz="2900" b="0" i="0" dirty="0">
                <a:effectLst/>
                <a:latin typeface="Söhne"/>
              </a:rPr>
              <a:t>If the ATM encounters an error or runs out of cash during a transaction, it transitions to the "Out of Service" state.</a:t>
            </a:r>
          </a:p>
          <a:p>
            <a:pPr lvl="1" algn="just"/>
            <a:r>
              <a:rPr lang="en-IN" sz="2900" b="0" i="0" dirty="0">
                <a:effectLst/>
                <a:latin typeface="Söhne"/>
              </a:rPr>
              <a:t>The ATM displays a message informing users that it is temporarily unavailable and prompts them to use another ATM.</a:t>
            </a:r>
          </a:p>
          <a:p>
            <a:pPr algn="just"/>
            <a:r>
              <a:rPr lang="en-IN" sz="3400" b="1" i="0" dirty="0">
                <a:effectLst/>
                <a:latin typeface="Söhne"/>
              </a:rPr>
              <a:t>Transition to State: Maintenance</a:t>
            </a:r>
            <a:endParaRPr lang="en-IN" sz="3400" b="0" i="0" dirty="0">
              <a:effectLst/>
              <a:latin typeface="Söhne"/>
            </a:endParaRPr>
          </a:p>
          <a:p>
            <a:pPr lvl="1" algn="just"/>
            <a:r>
              <a:rPr lang="en-IN" sz="2900" b="0" i="0" dirty="0">
                <a:effectLst/>
                <a:latin typeface="Söhne"/>
              </a:rPr>
              <a:t>A technician accesses the ATM for maintenance purposes.</a:t>
            </a:r>
          </a:p>
          <a:p>
            <a:pPr lvl="1" algn="just"/>
            <a:r>
              <a:rPr lang="en-IN" sz="2900" b="0" i="0" dirty="0">
                <a:effectLst/>
                <a:latin typeface="Söhne"/>
              </a:rPr>
              <a:t>During maintenance, the ATM is not available for user transactions.</a:t>
            </a:r>
            <a:endParaRPr lang="en-US" sz="2900" dirty="0"/>
          </a:p>
          <a:p>
            <a:pPr marL="0" indent="0">
              <a:buNone/>
            </a:pPr>
            <a:endParaRPr lang="en-IN" b="0" i="0" dirty="0">
              <a:effectLst/>
              <a:latin typeface="Söhne"/>
            </a:endParaRPr>
          </a:p>
        </p:txBody>
      </p:sp>
    </p:spTree>
    <p:extLst>
      <p:ext uri="{BB962C8B-B14F-4D97-AF65-F5344CB8AC3E}">
        <p14:creationId xmlns:p14="http://schemas.microsoft.com/office/powerpoint/2010/main" val="2135867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39BDB8B-72E3-C022-77F8-3F3010D19CA1}"/>
              </a:ext>
            </a:extLst>
          </p:cNvPr>
          <p:cNvSpPr/>
          <p:nvPr/>
        </p:nvSpPr>
        <p:spPr>
          <a:xfrm>
            <a:off x="2965175" y="1268896"/>
            <a:ext cx="1868557" cy="79513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Pin Entered</a:t>
            </a:r>
          </a:p>
        </p:txBody>
      </p:sp>
      <p:sp>
        <p:nvSpPr>
          <p:cNvPr id="7" name="Oval 6">
            <a:extLst>
              <a:ext uri="{FF2B5EF4-FFF2-40B4-BE49-F238E27FC236}">
                <a16:creationId xmlns:a16="http://schemas.microsoft.com/office/drawing/2014/main" id="{82701600-A654-D6CD-5F5A-086D8F12976E}"/>
              </a:ext>
            </a:extLst>
          </p:cNvPr>
          <p:cNvSpPr/>
          <p:nvPr/>
        </p:nvSpPr>
        <p:spPr>
          <a:xfrm>
            <a:off x="8560903" y="1272208"/>
            <a:ext cx="1775791" cy="79513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Pin Error Verified</a:t>
            </a:r>
          </a:p>
        </p:txBody>
      </p:sp>
      <p:sp>
        <p:nvSpPr>
          <p:cNvPr id="8" name="Oval 7">
            <a:extLst>
              <a:ext uri="{FF2B5EF4-FFF2-40B4-BE49-F238E27FC236}">
                <a16:creationId xmlns:a16="http://schemas.microsoft.com/office/drawing/2014/main" id="{0449BC0E-C666-3725-0687-809AEF5ECE1D}"/>
              </a:ext>
            </a:extLst>
          </p:cNvPr>
          <p:cNvSpPr/>
          <p:nvPr/>
        </p:nvSpPr>
        <p:spPr>
          <a:xfrm>
            <a:off x="2965175" y="2854187"/>
            <a:ext cx="1868557" cy="79513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Transaction Menu</a:t>
            </a:r>
          </a:p>
        </p:txBody>
      </p:sp>
      <p:sp>
        <p:nvSpPr>
          <p:cNvPr id="9" name="Oval 8">
            <a:extLst>
              <a:ext uri="{FF2B5EF4-FFF2-40B4-BE49-F238E27FC236}">
                <a16:creationId xmlns:a16="http://schemas.microsoft.com/office/drawing/2014/main" id="{5483AA7E-8432-4D4A-C8D0-9E641AF2E7E1}"/>
              </a:ext>
            </a:extLst>
          </p:cNvPr>
          <p:cNvSpPr/>
          <p:nvPr/>
        </p:nvSpPr>
        <p:spPr>
          <a:xfrm>
            <a:off x="2965175" y="4439478"/>
            <a:ext cx="1868557" cy="79513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Cash Dispensed</a:t>
            </a:r>
          </a:p>
        </p:txBody>
      </p:sp>
      <p:sp>
        <p:nvSpPr>
          <p:cNvPr id="10" name="Oval 9">
            <a:extLst>
              <a:ext uri="{FF2B5EF4-FFF2-40B4-BE49-F238E27FC236}">
                <a16:creationId xmlns:a16="http://schemas.microsoft.com/office/drawing/2014/main" id="{4DB8ED4E-453B-6D30-24BA-964F28EC8736}"/>
              </a:ext>
            </a:extLst>
          </p:cNvPr>
          <p:cNvSpPr/>
          <p:nvPr/>
        </p:nvSpPr>
        <p:spPr>
          <a:xfrm>
            <a:off x="6096000" y="4439477"/>
            <a:ext cx="1868557" cy="79513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Idle</a:t>
            </a:r>
          </a:p>
        </p:txBody>
      </p:sp>
      <p:cxnSp>
        <p:nvCxnSpPr>
          <p:cNvPr id="12" name="Straight Arrow Connector 11">
            <a:extLst>
              <a:ext uri="{FF2B5EF4-FFF2-40B4-BE49-F238E27FC236}">
                <a16:creationId xmlns:a16="http://schemas.microsoft.com/office/drawing/2014/main" id="{E5F24BDD-EDBF-F602-CF84-47D47E03A5F5}"/>
              </a:ext>
            </a:extLst>
          </p:cNvPr>
          <p:cNvCxnSpPr>
            <a:endCxn id="6" idx="2"/>
          </p:cNvCxnSpPr>
          <p:nvPr/>
        </p:nvCxnSpPr>
        <p:spPr>
          <a:xfrm>
            <a:off x="1908313" y="1666461"/>
            <a:ext cx="10568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9635035-EF82-9BAB-0CD2-A3BBD7B490DD}"/>
              </a:ext>
            </a:extLst>
          </p:cNvPr>
          <p:cNvSpPr txBox="1"/>
          <p:nvPr/>
        </p:nvSpPr>
        <p:spPr>
          <a:xfrm>
            <a:off x="755374" y="1013791"/>
            <a:ext cx="1446999" cy="369332"/>
          </a:xfrm>
          <a:prstGeom prst="rect">
            <a:avLst/>
          </a:prstGeom>
          <a:noFill/>
        </p:spPr>
        <p:txBody>
          <a:bodyPr wrap="none" rtlCol="0">
            <a:spAutoFit/>
          </a:bodyPr>
          <a:lstStyle/>
          <a:p>
            <a:r>
              <a:rPr lang="en-US"/>
              <a:t>Card Inserted</a:t>
            </a:r>
          </a:p>
        </p:txBody>
      </p:sp>
      <p:cxnSp>
        <p:nvCxnSpPr>
          <p:cNvPr id="15" name="Curved Connector 14">
            <a:extLst>
              <a:ext uri="{FF2B5EF4-FFF2-40B4-BE49-F238E27FC236}">
                <a16:creationId xmlns:a16="http://schemas.microsoft.com/office/drawing/2014/main" id="{83990EAD-29E0-DA11-F547-59BA76B43399}"/>
              </a:ext>
            </a:extLst>
          </p:cNvPr>
          <p:cNvCxnSpPr>
            <a:stCxn id="6" idx="0"/>
            <a:endCxn id="7" idx="0"/>
          </p:cNvCxnSpPr>
          <p:nvPr/>
        </p:nvCxnSpPr>
        <p:spPr>
          <a:xfrm rot="16200000" flipH="1">
            <a:off x="6672470" y="-1504120"/>
            <a:ext cx="3312" cy="5549345"/>
          </a:xfrm>
          <a:prstGeom prst="curvedConnector3">
            <a:avLst>
              <a:gd name="adj1" fmla="val -6902174"/>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8C6290-89F4-8C2C-6EDE-4AC4C1115F6C}"/>
              </a:ext>
            </a:extLst>
          </p:cNvPr>
          <p:cNvSpPr txBox="1"/>
          <p:nvPr/>
        </p:nvSpPr>
        <p:spPr>
          <a:xfrm>
            <a:off x="5950626" y="473766"/>
            <a:ext cx="1029321" cy="369332"/>
          </a:xfrm>
          <a:prstGeom prst="rect">
            <a:avLst/>
          </a:prstGeom>
          <a:noFill/>
        </p:spPr>
        <p:txBody>
          <a:bodyPr wrap="none" rtlCol="0">
            <a:spAutoFit/>
          </a:bodyPr>
          <a:lstStyle/>
          <a:p>
            <a:r>
              <a:rPr lang="en-US"/>
              <a:t>Incorrect</a:t>
            </a:r>
          </a:p>
        </p:txBody>
      </p:sp>
      <p:cxnSp>
        <p:nvCxnSpPr>
          <p:cNvPr id="18" name="Curved Connector 17">
            <a:extLst>
              <a:ext uri="{FF2B5EF4-FFF2-40B4-BE49-F238E27FC236}">
                <a16:creationId xmlns:a16="http://schemas.microsoft.com/office/drawing/2014/main" id="{BDD12443-361A-7E0A-D880-025F8104851E}"/>
              </a:ext>
            </a:extLst>
          </p:cNvPr>
          <p:cNvCxnSpPr>
            <a:stCxn id="7" idx="4"/>
            <a:endCxn id="6" idx="4"/>
          </p:cNvCxnSpPr>
          <p:nvPr/>
        </p:nvCxnSpPr>
        <p:spPr>
          <a:xfrm rot="5400000" flipH="1">
            <a:off x="6672471" y="-708989"/>
            <a:ext cx="3312" cy="5549345"/>
          </a:xfrm>
          <a:prstGeom prst="curvedConnector3">
            <a:avLst>
              <a:gd name="adj1" fmla="val -6902174"/>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4435197-C14E-DF85-DCF2-8EEB55BA852C}"/>
              </a:ext>
            </a:extLst>
          </p:cNvPr>
          <p:cNvSpPr txBox="1"/>
          <p:nvPr/>
        </p:nvSpPr>
        <p:spPr>
          <a:xfrm>
            <a:off x="6085321" y="2333245"/>
            <a:ext cx="877356" cy="369332"/>
          </a:xfrm>
          <a:prstGeom prst="rect">
            <a:avLst/>
          </a:prstGeom>
          <a:noFill/>
        </p:spPr>
        <p:txBody>
          <a:bodyPr wrap="none" rtlCol="0">
            <a:spAutoFit/>
          </a:bodyPr>
          <a:lstStyle/>
          <a:p>
            <a:r>
              <a:rPr lang="en-US"/>
              <a:t>Correct</a:t>
            </a:r>
          </a:p>
        </p:txBody>
      </p:sp>
      <p:cxnSp>
        <p:nvCxnSpPr>
          <p:cNvPr id="21" name="Straight Arrow Connector 20">
            <a:extLst>
              <a:ext uri="{FF2B5EF4-FFF2-40B4-BE49-F238E27FC236}">
                <a16:creationId xmlns:a16="http://schemas.microsoft.com/office/drawing/2014/main" id="{23FFAC24-DEDA-B842-8D20-DE71A4371A32}"/>
              </a:ext>
            </a:extLst>
          </p:cNvPr>
          <p:cNvCxnSpPr>
            <a:stCxn id="6" idx="4"/>
            <a:endCxn id="8" idx="0"/>
          </p:cNvCxnSpPr>
          <p:nvPr/>
        </p:nvCxnSpPr>
        <p:spPr>
          <a:xfrm>
            <a:off x="3899454" y="2064027"/>
            <a:ext cx="0" cy="79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58A326-5BDA-DE39-FA03-8F1A64710426}"/>
              </a:ext>
            </a:extLst>
          </p:cNvPr>
          <p:cNvCxnSpPr/>
          <p:nvPr/>
        </p:nvCxnSpPr>
        <p:spPr>
          <a:xfrm>
            <a:off x="3916020" y="3649317"/>
            <a:ext cx="0" cy="79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E155C9-6BED-BE41-B955-51ADE30B41AA}"/>
              </a:ext>
            </a:extLst>
          </p:cNvPr>
          <p:cNvSpPr txBox="1"/>
          <p:nvPr/>
        </p:nvSpPr>
        <p:spPr>
          <a:xfrm>
            <a:off x="1518176" y="3859731"/>
            <a:ext cx="1611403" cy="369332"/>
          </a:xfrm>
          <a:prstGeom prst="rect">
            <a:avLst/>
          </a:prstGeom>
          <a:noFill/>
        </p:spPr>
        <p:txBody>
          <a:bodyPr wrap="none" rtlCol="0">
            <a:spAutoFit/>
          </a:bodyPr>
          <a:lstStyle/>
          <a:p>
            <a:r>
              <a:rPr lang="en-US"/>
              <a:t>Withdraw Cash</a:t>
            </a:r>
          </a:p>
        </p:txBody>
      </p:sp>
      <p:cxnSp>
        <p:nvCxnSpPr>
          <p:cNvPr id="25" name="Curved Connector 24">
            <a:extLst>
              <a:ext uri="{FF2B5EF4-FFF2-40B4-BE49-F238E27FC236}">
                <a16:creationId xmlns:a16="http://schemas.microsoft.com/office/drawing/2014/main" id="{4009B596-4D83-DE23-E9D8-791B2794450E}"/>
              </a:ext>
            </a:extLst>
          </p:cNvPr>
          <p:cNvCxnSpPr>
            <a:stCxn id="7" idx="6"/>
            <a:endCxn id="10" idx="6"/>
          </p:cNvCxnSpPr>
          <p:nvPr/>
        </p:nvCxnSpPr>
        <p:spPr>
          <a:xfrm flipH="1">
            <a:off x="7964557" y="1669774"/>
            <a:ext cx="2372137" cy="3167269"/>
          </a:xfrm>
          <a:prstGeom prst="curvedConnector3">
            <a:avLst>
              <a:gd name="adj1" fmla="val -96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72E6AC19-CF99-E7AD-0B23-F129B122FA9C}"/>
              </a:ext>
            </a:extLst>
          </p:cNvPr>
          <p:cNvCxnSpPr>
            <a:cxnSpLocks/>
            <a:stCxn id="9" idx="3"/>
            <a:endCxn id="9" idx="4"/>
          </p:cNvCxnSpPr>
          <p:nvPr/>
        </p:nvCxnSpPr>
        <p:spPr>
          <a:xfrm rot="16200000" flipH="1">
            <a:off x="3510914" y="4846069"/>
            <a:ext cx="116444" cy="660635"/>
          </a:xfrm>
          <a:prstGeom prst="curvedConnector3">
            <a:avLst>
              <a:gd name="adj1" fmla="val 2963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15F21D69-16D6-F7F3-583C-2746D4349C42}"/>
              </a:ext>
            </a:extLst>
          </p:cNvPr>
          <p:cNvCxnSpPr>
            <a:stCxn id="9" idx="5"/>
            <a:endCxn id="10" idx="4"/>
          </p:cNvCxnSpPr>
          <p:nvPr/>
        </p:nvCxnSpPr>
        <p:spPr>
          <a:xfrm rot="16200000" flipH="1">
            <a:off x="5736962" y="3941290"/>
            <a:ext cx="116443" cy="2470191"/>
          </a:xfrm>
          <a:prstGeom prst="curvedConnector3">
            <a:avLst>
              <a:gd name="adj1" fmla="val 29632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8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2770-1421-33DB-AE4B-CCB3D3DB8056}"/>
              </a:ext>
            </a:extLst>
          </p:cNvPr>
          <p:cNvSpPr>
            <a:spLocks noGrp="1"/>
          </p:cNvSpPr>
          <p:nvPr>
            <p:ph type="title"/>
          </p:nvPr>
        </p:nvSpPr>
        <p:spPr>
          <a:xfrm>
            <a:off x="352425" y="74612"/>
            <a:ext cx="11401425" cy="609807"/>
          </a:xfrm>
        </p:spPr>
        <p:txBody>
          <a:bodyPr>
            <a:noAutofit/>
          </a:bodyPr>
          <a:lstStyle/>
          <a:p>
            <a:pPr algn="ctr"/>
            <a:r>
              <a:rPr lang="en-IN" sz="3200" b="0" i="0" dirty="0">
                <a:effectLst/>
              </a:rPr>
              <a:t>Working Memory Model - Cowan's Embedded-processes Model</a:t>
            </a:r>
            <a:endParaRPr lang="en-US" sz="3200" dirty="0"/>
          </a:p>
        </p:txBody>
      </p:sp>
      <p:sp>
        <p:nvSpPr>
          <p:cNvPr id="3" name="Content Placeholder 2">
            <a:extLst>
              <a:ext uri="{FF2B5EF4-FFF2-40B4-BE49-F238E27FC236}">
                <a16:creationId xmlns:a16="http://schemas.microsoft.com/office/drawing/2014/main" id="{3BFEA58A-4606-A92E-189E-396D31B3B8EA}"/>
              </a:ext>
            </a:extLst>
          </p:cNvPr>
          <p:cNvSpPr>
            <a:spLocks noGrp="1"/>
          </p:cNvSpPr>
          <p:nvPr>
            <p:ph idx="1"/>
          </p:nvPr>
        </p:nvSpPr>
        <p:spPr>
          <a:xfrm>
            <a:off x="114300" y="806450"/>
            <a:ext cx="5981700" cy="6051550"/>
          </a:xfrm>
        </p:spPr>
        <p:txBody>
          <a:bodyPr>
            <a:normAutofit fontScale="85000" lnSpcReduction="20000"/>
          </a:bodyPr>
          <a:lstStyle/>
          <a:p>
            <a:pPr algn="just">
              <a:lnSpc>
                <a:spcPct val="150000"/>
              </a:lnSpc>
              <a:buFont typeface="Arial" panose="020B0604020202020204" pitchFamily="34" charset="0"/>
              <a:buChar char="•"/>
            </a:pPr>
            <a:r>
              <a:rPr lang="en-IN" b="0" i="0" dirty="0">
                <a:solidFill>
                  <a:srgbClr val="13343B"/>
                </a:solidFill>
                <a:effectLst/>
              </a:rPr>
              <a:t>Information enters through a </a:t>
            </a:r>
            <a:r>
              <a:rPr lang="en-IN" b="1" i="0" dirty="0">
                <a:solidFill>
                  <a:srgbClr val="13343B"/>
                </a:solidFill>
                <a:effectLst/>
              </a:rPr>
              <a:t>sensory store, activating features in long-term memory</a:t>
            </a:r>
          </a:p>
          <a:p>
            <a:pPr algn="just">
              <a:lnSpc>
                <a:spcPct val="150000"/>
              </a:lnSpc>
              <a:buFont typeface="Arial" panose="020B0604020202020204" pitchFamily="34" charset="0"/>
              <a:buChar char="•"/>
            </a:pPr>
            <a:r>
              <a:rPr lang="en-IN" b="0" i="0" dirty="0">
                <a:solidFill>
                  <a:srgbClr val="13343B"/>
                </a:solidFill>
                <a:effectLst/>
              </a:rPr>
              <a:t>The </a:t>
            </a:r>
            <a:r>
              <a:rPr lang="en-IN" b="1" i="0" dirty="0">
                <a:solidFill>
                  <a:srgbClr val="13343B"/>
                </a:solidFill>
                <a:effectLst/>
              </a:rPr>
              <a:t>activated portion of long-term memory holds features</a:t>
            </a:r>
            <a:r>
              <a:rPr lang="en-IN" b="0" i="0" dirty="0">
                <a:solidFill>
                  <a:srgbClr val="13343B"/>
                </a:solidFill>
                <a:effectLst/>
              </a:rPr>
              <a:t>, including newly learned information</a:t>
            </a:r>
          </a:p>
          <a:p>
            <a:pPr algn="just">
              <a:lnSpc>
                <a:spcPct val="150000"/>
              </a:lnSpc>
              <a:buFont typeface="Arial" panose="020B0604020202020204" pitchFamily="34" charset="0"/>
              <a:buChar char="•"/>
            </a:pPr>
            <a:r>
              <a:rPr lang="en-IN" b="0" i="0" dirty="0">
                <a:effectLst/>
                <a:latin typeface="__fkGroteskNeue_532e43"/>
              </a:rPr>
              <a:t>The focus of attention is controlled conjointly by </a:t>
            </a:r>
            <a:r>
              <a:rPr lang="en-IN" b="1" i="0" dirty="0">
                <a:effectLst/>
                <a:latin typeface="__fkGroteskNeue_532e43"/>
              </a:rPr>
              <a:t>voluntary processes (central executive)</a:t>
            </a:r>
            <a:r>
              <a:rPr lang="en-IN" b="0" i="0" dirty="0">
                <a:effectLst/>
                <a:latin typeface="__fkGroteskNeue_532e43"/>
              </a:rPr>
              <a:t> and </a:t>
            </a:r>
            <a:r>
              <a:rPr lang="en-IN" b="1" i="0" dirty="0">
                <a:effectLst/>
                <a:latin typeface="__fkGroteskNeue_532e43"/>
              </a:rPr>
              <a:t>involuntary processes (attentional orienting system)</a:t>
            </a:r>
          </a:p>
          <a:p>
            <a:pPr algn="just">
              <a:lnSpc>
                <a:spcPct val="150000"/>
              </a:lnSpc>
              <a:buFont typeface="Arial" panose="020B0604020202020204" pitchFamily="34" charset="0"/>
              <a:buChar char="•"/>
            </a:pPr>
            <a:r>
              <a:rPr lang="en-IN" b="0" i="0" dirty="0">
                <a:effectLst/>
                <a:latin typeface="__fkGroteskNeue_532e43"/>
              </a:rPr>
              <a:t>The model emphasizes links between </a:t>
            </a:r>
            <a:r>
              <a:rPr lang="en-IN" b="1" i="0" dirty="0">
                <a:effectLst/>
                <a:latin typeface="__fkGroteskNeue_532e43"/>
              </a:rPr>
              <a:t>memory and attention</a:t>
            </a:r>
          </a:p>
        </p:txBody>
      </p:sp>
      <p:pic>
        <p:nvPicPr>
          <p:cNvPr id="5122" name="Picture 2" descr="9.4. Simplified diagram of Cowan's (1 988) Embedded-Processes ...">
            <a:extLst>
              <a:ext uri="{FF2B5EF4-FFF2-40B4-BE49-F238E27FC236}">
                <a16:creationId xmlns:a16="http://schemas.microsoft.com/office/drawing/2014/main" id="{3FDDB96B-838F-A396-F914-B5D6AE1A1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913" y="1552050"/>
            <a:ext cx="59960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168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2B06-9526-EAA1-4040-8C77C8A33A92}"/>
              </a:ext>
            </a:extLst>
          </p:cNvPr>
          <p:cNvSpPr>
            <a:spLocks noGrp="1"/>
          </p:cNvSpPr>
          <p:nvPr>
            <p:ph type="title"/>
          </p:nvPr>
        </p:nvSpPr>
        <p:spPr>
          <a:xfrm>
            <a:off x="838200" y="28224"/>
            <a:ext cx="10515600" cy="673802"/>
          </a:xfrm>
        </p:spPr>
        <p:txBody>
          <a:bodyPr>
            <a:noAutofit/>
          </a:bodyPr>
          <a:lstStyle/>
          <a:p>
            <a:pPr algn="ctr"/>
            <a:r>
              <a:rPr lang="en-IN" sz="3200" b="0" i="0" dirty="0">
                <a:effectLst/>
              </a:rPr>
              <a:t>Working Memory Model - </a:t>
            </a:r>
            <a:r>
              <a:rPr lang="en-IN" sz="3200" dirty="0">
                <a:effectLst/>
              </a:rPr>
              <a:t>Atkinson and Shiffrin’s Model</a:t>
            </a:r>
            <a:endParaRPr lang="en-US" sz="3200" dirty="0"/>
          </a:p>
        </p:txBody>
      </p:sp>
      <p:pic>
        <p:nvPicPr>
          <p:cNvPr id="6146" name="Picture 2" descr="Multi-Store Memory Model: Atkinson and Shiffrin">
            <a:extLst>
              <a:ext uri="{FF2B5EF4-FFF2-40B4-BE49-F238E27FC236}">
                <a16:creationId xmlns:a16="http://schemas.microsoft.com/office/drawing/2014/main" id="{F94AE26A-9D22-89FD-B0BF-6E6A15317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635970"/>
            <a:ext cx="9906000" cy="32220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C5E8E6C-BCA8-C234-A4DA-117B2794D61B}"/>
              </a:ext>
            </a:extLst>
          </p:cNvPr>
          <p:cNvSpPr>
            <a:spLocks noGrp="1"/>
          </p:cNvSpPr>
          <p:nvPr>
            <p:ph idx="1"/>
          </p:nvPr>
        </p:nvSpPr>
        <p:spPr>
          <a:xfrm>
            <a:off x="123824" y="623186"/>
            <a:ext cx="11858625" cy="3222030"/>
          </a:xfrm>
        </p:spPr>
        <p:txBody>
          <a:bodyPr>
            <a:normAutofit fontScale="70000" lnSpcReduction="20000"/>
          </a:bodyPr>
          <a:lstStyle/>
          <a:p>
            <a:pPr algn="just">
              <a:lnSpc>
                <a:spcPct val="150000"/>
              </a:lnSpc>
            </a:pPr>
            <a:r>
              <a:rPr lang="en-IN" dirty="0"/>
              <a:t>C</a:t>
            </a:r>
            <a:r>
              <a:rPr lang="en-IN" b="0" i="0" dirty="0">
                <a:effectLst/>
              </a:rPr>
              <a:t>onsists of three separate components: </a:t>
            </a:r>
            <a:r>
              <a:rPr lang="en-IN" b="1" i="0" dirty="0">
                <a:effectLst/>
              </a:rPr>
              <a:t>the sensory register, short-term memory, and long-term memory. </a:t>
            </a:r>
          </a:p>
          <a:p>
            <a:pPr algn="just">
              <a:lnSpc>
                <a:spcPct val="150000"/>
              </a:lnSpc>
            </a:pPr>
            <a:r>
              <a:rPr lang="en-IN" b="0" i="0" dirty="0">
                <a:effectLst/>
              </a:rPr>
              <a:t>The model explains that information from the senses is first placed into the sensory register, then, if attended to, it is transferred to the short-term store.</a:t>
            </a:r>
          </a:p>
          <a:p>
            <a:pPr algn="just">
              <a:lnSpc>
                <a:spcPct val="150000"/>
              </a:lnSpc>
            </a:pPr>
            <a:r>
              <a:rPr lang="en-IN" b="0" i="0" dirty="0">
                <a:effectLst/>
              </a:rPr>
              <a:t> If the information in the short-term store is repeated over and over, it is encoded into permanent long-term memory. </a:t>
            </a:r>
          </a:p>
          <a:p>
            <a:pPr algn="just">
              <a:lnSpc>
                <a:spcPct val="150000"/>
              </a:lnSpc>
            </a:pPr>
            <a:r>
              <a:rPr lang="en-IN" b="0" i="0" dirty="0">
                <a:effectLst/>
              </a:rPr>
              <a:t>The model emphasizes the flow of information through these three stages and focuses on </a:t>
            </a:r>
            <a:r>
              <a:rPr lang="en-IN" b="1" i="0" dirty="0">
                <a:effectLst/>
                <a:latin typeface="__fkGroteskNeue_532e43"/>
              </a:rPr>
              <a:t>modularity, attention, and purpose</a:t>
            </a:r>
            <a:endParaRPr lang="en-US" dirty="0"/>
          </a:p>
        </p:txBody>
      </p:sp>
    </p:spTree>
    <p:extLst>
      <p:ext uri="{BB962C8B-B14F-4D97-AF65-F5344CB8AC3E}">
        <p14:creationId xmlns:p14="http://schemas.microsoft.com/office/powerpoint/2010/main" val="148446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E7AD-E78E-C7D8-6926-AC5A09CBD542}"/>
              </a:ext>
            </a:extLst>
          </p:cNvPr>
          <p:cNvSpPr>
            <a:spLocks noGrp="1"/>
          </p:cNvSpPr>
          <p:nvPr>
            <p:ph type="title"/>
          </p:nvPr>
        </p:nvSpPr>
        <p:spPr>
          <a:xfrm>
            <a:off x="476250" y="4763"/>
            <a:ext cx="10515600" cy="1325563"/>
          </a:xfrm>
        </p:spPr>
        <p:txBody>
          <a:bodyPr>
            <a:normAutofit/>
          </a:bodyPr>
          <a:lstStyle/>
          <a:p>
            <a:r>
              <a:rPr lang="en-US" sz="4000" dirty="0"/>
              <a:t>Short Term Memory</a:t>
            </a:r>
          </a:p>
        </p:txBody>
      </p:sp>
      <p:sp>
        <p:nvSpPr>
          <p:cNvPr id="3" name="Content Placeholder 2">
            <a:extLst>
              <a:ext uri="{FF2B5EF4-FFF2-40B4-BE49-F238E27FC236}">
                <a16:creationId xmlns:a16="http://schemas.microsoft.com/office/drawing/2014/main" id="{2A402EA5-09EE-CCB1-73FB-17B8DAA5DDE9}"/>
              </a:ext>
            </a:extLst>
          </p:cNvPr>
          <p:cNvSpPr>
            <a:spLocks noGrp="1"/>
          </p:cNvSpPr>
          <p:nvPr>
            <p:ph idx="1"/>
          </p:nvPr>
        </p:nvSpPr>
        <p:spPr>
          <a:xfrm>
            <a:off x="266700" y="1500188"/>
            <a:ext cx="5762625" cy="4646317"/>
          </a:xfrm>
        </p:spPr>
        <p:txBody>
          <a:bodyPr>
            <a:normAutofit/>
          </a:bodyPr>
          <a:lstStyle/>
          <a:p>
            <a:pPr algn="just">
              <a:buFont typeface="Arial" panose="020B0604020202020204" pitchFamily="34" charset="0"/>
              <a:buChar char="•"/>
            </a:pPr>
            <a:r>
              <a:rPr lang="en-IN" sz="2200" dirty="0"/>
              <a:t>Limited capacity</a:t>
            </a:r>
          </a:p>
          <a:p>
            <a:pPr algn="just">
              <a:buFont typeface="Arial" panose="020B0604020202020204" pitchFamily="34" charset="0"/>
              <a:buChar char="•"/>
            </a:pPr>
            <a:r>
              <a:rPr lang="en-IN" sz="2200" dirty="0"/>
              <a:t>Temporal decay, information spontaneously decays over time without rehearsal</a:t>
            </a:r>
          </a:p>
          <a:p>
            <a:pPr algn="just">
              <a:buFont typeface="Arial" panose="020B0604020202020204" pitchFamily="34" charset="0"/>
              <a:buChar char="•"/>
            </a:pPr>
            <a:r>
              <a:rPr lang="en-IN" sz="2200" dirty="0"/>
              <a:t>Chunk capacity limits, information can be combined into larger units to increase the number of items that can be held in memory</a:t>
            </a:r>
          </a:p>
          <a:p>
            <a:pPr algn="just">
              <a:buFont typeface="Arial" panose="020B0604020202020204" pitchFamily="34" charset="0"/>
              <a:buChar char="•"/>
            </a:pPr>
            <a:r>
              <a:rPr lang="en-IN" sz="2200" dirty="0"/>
              <a:t>Sensitivity to interference, new information can disrupt the recall of older information</a:t>
            </a:r>
          </a:p>
          <a:p>
            <a:pPr algn="just">
              <a:buFont typeface="Arial" panose="020B0604020202020204" pitchFamily="34" charset="0"/>
              <a:buChar char="•"/>
            </a:pPr>
            <a:r>
              <a:rPr lang="en-IN" sz="2200" dirty="0"/>
              <a:t>Example: Dialling a phone no., remembering a short order list</a:t>
            </a:r>
          </a:p>
        </p:txBody>
      </p:sp>
      <p:sp>
        <p:nvSpPr>
          <p:cNvPr id="4" name="Title 1">
            <a:extLst>
              <a:ext uri="{FF2B5EF4-FFF2-40B4-BE49-F238E27FC236}">
                <a16:creationId xmlns:a16="http://schemas.microsoft.com/office/drawing/2014/main" id="{5C6C1C14-30EA-BCE2-EB29-25DB31C74EC8}"/>
              </a:ext>
            </a:extLst>
          </p:cNvPr>
          <p:cNvSpPr txBox="1">
            <a:spLocks/>
          </p:cNvSpPr>
          <p:nvPr/>
        </p:nvSpPr>
        <p:spPr>
          <a:xfrm>
            <a:off x="6657975" y="4763"/>
            <a:ext cx="485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Long Term Memory</a:t>
            </a:r>
            <a:endParaRPr lang="en-US" sz="4000" dirty="0"/>
          </a:p>
        </p:txBody>
      </p:sp>
      <p:sp>
        <p:nvSpPr>
          <p:cNvPr id="5" name="Content Placeholder 2">
            <a:extLst>
              <a:ext uri="{FF2B5EF4-FFF2-40B4-BE49-F238E27FC236}">
                <a16:creationId xmlns:a16="http://schemas.microsoft.com/office/drawing/2014/main" id="{9EE01CD0-0CF4-205B-A117-AF9195FA8764}"/>
              </a:ext>
            </a:extLst>
          </p:cNvPr>
          <p:cNvSpPr txBox="1">
            <a:spLocks/>
          </p:cNvSpPr>
          <p:nvPr/>
        </p:nvSpPr>
        <p:spPr>
          <a:xfrm>
            <a:off x="6657975" y="1335089"/>
            <a:ext cx="5194811" cy="466725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IN" sz="3200" dirty="0"/>
              <a:t>Information in LTM is stored as a </a:t>
            </a:r>
            <a:r>
              <a:rPr lang="en-IN" sz="3200" b="1" dirty="0"/>
              <a:t>network of schemas</a:t>
            </a:r>
          </a:p>
          <a:p>
            <a:pPr>
              <a:lnSpc>
                <a:spcPct val="120000"/>
              </a:lnSpc>
            </a:pPr>
            <a:r>
              <a:rPr lang="en-IN" sz="3200" dirty="0"/>
              <a:t>LTM is not stored in one specific region of the brain but is stored in the form of circuits throughout the nervous system</a:t>
            </a:r>
            <a:endParaRPr lang="en-IN" sz="3200" b="1" dirty="0"/>
          </a:p>
          <a:p>
            <a:pPr>
              <a:lnSpc>
                <a:spcPct val="120000"/>
              </a:lnSpc>
            </a:pPr>
            <a:r>
              <a:rPr lang="en-IN" sz="3200" dirty="0"/>
              <a:t>LTM is responsible for </a:t>
            </a:r>
            <a:r>
              <a:rPr lang="en-IN" sz="3200" b="1" dirty="0"/>
              <a:t>encoding, storage, and retrieval of information</a:t>
            </a:r>
          </a:p>
          <a:p>
            <a:pPr>
              <a:lnSpc>
                <a:spcPct val="120000"/>
              </a:lnSpc>
            </a:pPr>
            <a:r>
              <a:rPr lang="en-IN" sz="3200" dirty="0"/>
              <a:t>LTM has an </a:t>
            </a:r>
            <a:r>
              <a:rPr lang="en-IN" sz="3200" b="1" dirty="0"/>
              <a:t>unlimited capacity</a:t>
            </a:r>
            <a:endParaRPr lang="en-IN" sz="3200" dirty="0"/>
          </a:p>
          <a:p>
            <a:pPr>
              <a:lnSpc>
                <a:spcPct val="120000"/>
              </a:lnSpc>
            </a:pPr>
            <a:r>
              <a:rPr lang="en-IN" sz="3200" dirty="0"/>
              <a:t>The duration of LTM depends on the way memory was encoded and the retrieval of memory.</a:t>
            </a:r>
          </a:p>
        </p:txBody>
      </p:sp>
    </p:spTree>
    <p:extLst>
      <p:ext uri="{BB962C8B-B14F-4D97-AF65-F5344CB8AC3E}">
        <p14:creationId xmlns:p14="http://schemas.microsoft.com/office/powerpoint/2010/main" val="287192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ng-Term Memory In Psychology: Types, Capacity &amp; Duration">
            <a:extLst>
              <a:ext uri="{FF2B5EF4-FFF2-40B4-BE49-F238E27FC236}">
                <a16:creationId xmlns:a16="http://schemas.microsoft.com/office/drawing/2014/main" id="{96041395-7268-F228-C26A-FCA3EF97C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64" y="0"/>
            <a:ext cx="113343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2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FDC6-DCA5-F87B-9A3F-6A3789773B64}"/>
              </a:ext>
            </a:extLst>
          </p:cNvPr>
          <p:cNvSpPr>
            <a:spLocks noGrp="1"/>
          </p:cNvSpPr>
          <p:nvPr>
            <p:ph type="title"/>
          </p:nvPr>
        </p:nvSpPr>
        <p:spPr>
          <a:xfrm>
            <a:off x="838200" y="165100"/>
            <a:ext cx="10515600" cy="701675"/>
          </a:xfrm>
        </p:spPr>
        <p:txBody>
          <a:bodyPr>
            <a:normAutofit/>
          </a:bodyPr>
          <a:lstStyle/>
          <a:p>
            <a:pPr algn="ctr"/>
            <a:r>
              <a:rPr lang="en-IN" b="1" i="0" dirty="0">
                <a:solidFill>
                  <a:srgbClr val="000000"/>
                </a:solidFill>
                <a:effectLst/>
              </a:rPr>
              <a:t>MHP: Example 1: perception, visual</a:t>
            </a:r>
            <a:endParaRPr lang="en-US" dirty="0"/>
          </a:p>
        </p:txBody>
      </p:sp>
      <p:sp>
        <p:nvSpPr>
          <p:cNvPr id="3" name="Content Placeholder 2">
            <a:extLst>
              <a:ext uri="{FF2B5EF4-FFF2-40B4-BE49-F238E27FC236}">
                <a16:creationId xmlns:a16="http://schemas.microsoft.com/office/drawing/2014/main" id="{BAD5A531-4B43-E04E-93C9-A7715E9A7CD1}"/>
              </a:ext>
            </a:extLst>
          </p:cNvPr>
          <p:cNvSpPr>
            <a:spLocks noGrp="1"/>
          </p:cNvSpPr>
          <p:nvPr>
            <p:ph idx="1"/>
          </p:nvPr>
        </p:nvSpPr>
        <p:spPr>
          <a:xfrm>
            <a:off x="180975" y="1063625"/>
            <a:ext cx="11849100" cy="4351338"/>
          </a:xfrm>
        </p:spPr>
        <p:txBody>
          <a:bodyPr>
            <a:normAutofit lnSpcReduction="10000"/>
          </a:bodyPr>
          <a:lstStyle/>
          <a:p>
            <a:pPr algn="l"/>
            <a:r>
              <a:rPr lang="en-IN" b="0" i="0" dirty="0">
                <a:solidFill>
                  <a:srgbClr val="000000"/>
                </a:solidFill>
                <a:effectLst/>
              </a:rPr>
              <a:t>Compute the frame rate at which an animated image on a video display must be refreshed to give the illusion of movement</a:t>
            </a:r>
          </a:p>
          <a:p>
            <a:pPr algn="l"/>
            <a:r>
              <a:rPr lang="en-IN" b="0" i="0" dirty="0">
                <a:solidFill>
                  <a:srgbClr val="000000"/>
                </a:solidFill>
                <a:effectLst/>
              </a:rPr>
              <a:t>Consider: cycle time of the Perceptual Processor: closely related images which appear nearer in time than the processing time will be fused into a single image.</a:t>
            </a:r>
          </a:p>
          <a:p>
            <a:pPr algn="l"/>
            <a:r>
              <a:rPr lang="en-IN" b="0" i="0" dirty="0">
                <a:solidFill>
                  <a:srgbClr val="000000"/>
                </a:solidFill>
                <a:effectLst/>
              </a:rPr>
              <a:t>frame rate &gt; 1/cycle time of processor = 1/(100 msec frame) =  10frames/second</a:t>
            </a:r>
          </a:p>
          <a:p>
            <a:pPr algn="l"/>
            <a:r>
              <a:rPr lang="en-IN" b="0" i="0" dirty="0">
                <a:solidFill>
                  <a:srgbClr val="000000"/>
                </a:solidFill>
                <a:effectLst/>
              </a:rPr>
              <a:t>Frame rate should be faster than this. Upper bound specified by for how fast the rate needs to be can be found by redoing the calculation.</a:t>
            </a:r>
          </a:p>
          <a:p>
            <a:pPr algn="l"/>
            <a:r>
              <a:rPr lang="en-IN" b="0" i="0" dirty="0">
                <a:solidFill>
                  <a:srgbClr val="000000"/>
                </a:solidFill>
                <a:effectLst/>
              </a:rPr>
              <a:t>max frame rate for fusion = 1/(50 msec/frame) = 20 frames/sec</a:t>
            </a:r>
          </a:p>
        </p:txBody>
      </p:sp>
    </p:spTree>
    <p:extLst>
      <p:ext uri="{BB962C8B-B14F-4D97-AF65-F5344CB8AC3E}">
        <p14:creationId xmlns:p14="http://schemas.microsoft.com/office/powerpoint/2010/main" val="19063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B773-5C4E-22C6-470D-732A6FDB95C0}"/>
              </a:ext>
            </a:extLst>
          </p:cNvPr>
          <p:cNvSpPr>
            <a:spLocks noGrp="1"/>
          </p:cNvSpPr>
          <p:nvPr>
            <p:ph type="title"/>
          </p:nvPr>
        </p:nvSpPr>
        <p:spPr>
          <a:xfrm>
            <a:off x="838200" y="90973"/>
            <a:ext cx="10515600" cy="644524"/>
          </a:xfrm>
        </p:spPr>
        <p:txBody>
          <a:bodyPr>
            <a:normAutofit fontScale="90000"/>
          </a:bodyPr>
          <a:lstStyle/>
          <a:p>
            <a:pPr algn="ctr"/>
            <a:r>
              <a:rPr lang="en-IN" b="1" i="0" dirty="0">
                <a:solidFill>
                  <a:srgbClr val="000000"/>
                </a:solidFill>
                <a:effectLst/>
              </a:rPr>
              <a:t>MHP: Example 2: motor skills typing behaviour</a:t>
            </a:r>
            <a:endParaRPr lang="en-US" dirty="0"/>
          </a:p>
        </p:txBody>
      </p:sp>
      <p:pic>
        <p:nvPicPr>
          <p:cNvPr id="1028" name="Picture 4" descr="000: Introduction to calculator use | Casio fx-991ES | Casio fx-991ES Plus  | Casio Calculator - YouTube">
            <a:extLst>
              <a:ext uri="{FF2B5EF4-FFF2-40B4-BE49-F238E27FC236}">
                <a16:creationId xmlns:a16="http://schemas.microsoft.com/office/drawing/2014/main" id="{034EF8BA-41B8-8EFF-7944-15E61E3ED9F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86" r="2669"/>
          <a:stretch/>
        </p:blipFill>
        <p:spPr bwMode="auto">
          <a:xfrm>
            <a:off x="6915088" y="2248111"/>
            <a:ext cx="5143562" cy="38877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E3E17E-8A8E-2A2B-7CE5-8A21DCA9FC40}"/>
              </a:ext>
            </a:extLst>
          </p:cNvPr>
          <p:cNvSpPr txBox="1"/>
          <p:nvPr/>
        </p:nvSpPr>
        <p:spPr>
          <a:xfrm>
            <a:off x="247173" y="863116"/>
            <a:ext cx="11811477" cy="1384995"/>
          </a:xfrm>
          <a:prstGeom prst="rect">
            <a:avLst/>
          </a:prstGeom>
          <a:noFill/>
        </p:spPr>
        <p:txBody>
          <a:bodyPr wrap="square">
            <a:spAutoFit/>
          </a:bodyPr>
          <a:lstStyle/>
          <a:p>
            <a:pPr algn="just"/>
            <a:r>
              <a:rPr lang="en-IN" sz="2800" b="0" i="0" dirty="0">
                <a:solidFill>
                  <a:srgbClr val="000000"/>
                </a:solidFill>
                <a:effectLst/>
              </a:rPr>
              <a:t>On a certain pocket calculator, the heavily used gold F button employed to sift the meaning of keys is located on the top row.  How much time would be saved if it were located in a more convenient position just above the numbers?</a:t>
            </a:r>
          </a:p>
        </p:txBody>
      </p:sp>
      <p:sp>
        <p:nvSpPr>
          <p:cNvPr id="3" name="Content Placeholder 2">
            <a:extLst>
              <a:ext uri="{FF2B5EF4-FFF2-40B4-BE49-F238E27FC236}">
                <a16:creationId xmlns:a16="http://schemas.microsoft.com/office/drawing/2014/main" id="{60967058-508C-ED4F-9CDB-39D52891F084}"/>
              </a:ext>
            </a:extLst>
          </p:cNvPr>
          <p:cNvSpPr txBox="1">
            <a:spLocks/>
          </p:cNvSpPr>
          <p:nvPr/>
        </p:nvSpPr>
        <p:spPr>
          <a:xfrm>
            <a:off x="133349" y="2337630"/>
            <a:ext cx="6696075" cy="46672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000000"/>
                </a:solidFill>
              </a:rPr>
              <a:t>Assume that the position of the 5 button is a fair representation of where the hand is just before pressing the F button. From the diagram, the distance from the 5 button to the present F button is 2 inches, to the proposed location 1 inch. </a:t>
            </a:r>
          </a:p>
          <a:p>
            <a:pPr algn="just"/>
            <a:r>
              <a:rPr lang="en-IN" dirty="0">
                <a:solidFill>
                  <a:srgbClr val="000000"/>
                </a:solidFill>
              </a:rPr>
              <a:t>The button is .25 inch wide. </a:t>
            </a:r>
            <a:r>
              <a:rPr lang="en-IN" dirty="0" err="1">
                <a:solidFill>
                  <a:srgbClr val="000000"/>
                </a:solidFill>
              </a:rPr>
              <a:t>Fitt's</a:t>
            </a:r>
            <a:r>
              <a:rPr lang="en-IN" dirty="0">
                <a:solidFill>
                  <a:srgbClr val="000000"/>
                </a:solidFill>
              </a:rPr>
              <a:t> Law = </a:t>
            </a:r>
            <a:r>
              <a:rPr lang="en-IN" b="1" dirty="0" err="1">
                <a:solidFill>
                  <a:srgbClr val="000000"/>
                </a:solidFill>
              </a:rPr>
              <a:t>Im</a:t>
            </a:r>
            <a:r>
              <a:rPr lang="en-IN" b="1" dirty="0">
                <a:solidFill>
                  <a:srgbClr val="000000"/>
                </a:solidFill>
              </a:rPr>
              <a:t> log2 (D/S + .5) </a:t>
            </a:r>
            <a:r>
              <a:rPr lang="en-IN" dirty="0">
                <a:solidFill>
                  <a:srgbClr val="000000"/>
                </a:solidFill>
              </a:rPr>
              <a:t>where </a:t>
            </a:r>
            <a:r>
              <a:rPr lang="en-IN" dirty="0" err="1">
                <a:solidFill>
                  <a:srgbClr val="000000"/>
                </a:solidFill>
              </a:rPr>
              <a:t>Im</a:t>
            </a:r>
            <a:r>
              <a:rPr lang="en-IN" dirty="0">
                <a:solidFill>
                  <a:srgbClr val="000000"/>
                </a:solidFill>
              </a:rPr>
              <a:t> is expected to be about 100 msec/bit. So the difference between the two locations in time is</a:t>
            </a:r>
          </a:p>
          <a:p>
            <a:pPr algn="just"/>
            <a:r>
              <a:rPr lang="en-IN" dirty="0"/>
              <a:t>T = 100 [log2 (2/.25 + .5) - log2 (1/.25 + 5)] = 100 (3.09 - 2.17) = 90 msec</a:t>
            </a:r>
          </a:p>
        </p:txBody>
      </p:sp>
    </p:spTree>
    <p:extLst>
      <p:ext uri="{BB962C8B-B14F-4D97-AF65-F5344CB8AC3E}">
        <p14:creationId xmlns:p14="http://schemas.microsoft.com/office/powerpoint/2010/main" val="218378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C4DA-A004-BFDD-3C50-5D4476DE56D8}"/>
              </a:ext>
            </a:extLst>
          </p:cNvPr>
          <p:cNvSpPr>
            <a:spLocks noGrp="1"/>
          </p:cNvSpPr>
          <p:nvPr>
            <p:ph type="title"/>
          </p:nvPr>
        </p:nvSpPr>
        <p:spPr>
          <a:xfrm>
            <a:off x="838200" y="141287"/>
            <a:ext cx="10515600" cy="539750"/>
          </a:xfrm>
        </p:spPr>
        <p:txBody>
          <a:bodyPr>
            <a:normAutofit fontScale="90000"/>
          </a:bodyPr>
          <a:lstStyle/>
          <a:p>
            <a:pPr algn="ctr"/>
            <a:r>
              <a:rPr lang="en-IN" b="1" i="0" dirty="0">
                <a:solidFill>
                  <a:srgbClr val="000000"/>
                </a:solidFill>
                <a:effectLst/>
              </a:rPr>
              <a:t>MHP: Example 3: cognitive, working memory</a:t>
            </a:r>
            <a:endParaRPr lang="en-US" dirty="0"/>
          </a:p>
        </p:txBody>
      </p:sp>
      <p:sp>
        <p:nvSpPr>
          <p:cNvPr id="3" name="Content Placeholder 2">
            <a:extLst>
              <a:ext uri="{FF2B5EF4-FFF2-40B4-BE49-F238E27FC236}">
                <a16:creationId xmlns:a16="http://schemas.microsoft.com/office/drawing/2014/main" id="{BAABAAE7-A6F5-9501-91AF-629FE39C8309}"/>
              </a:ext>
            </a:extLst>
          </p:cNvPr>
          <p:cNvSpPr>
            <a:spLocks noGrp="1"/>
          </p:cNvSpPr>
          <p:nvPr>
            <p:ph idx="1"/>
          </p:nvPr>
        </p:nvSpPr>
        <p:spPr>
          <a:xfrm>
            <a:off x="219075" y="977899"/>
            <a:ext cx="11734800" cy="5984876"/>
          </a:xfrm>
        </p:spPr>
        <p:txBody>
          <a:bodyPr>
            <a:normAutofit fontScale="92500" lnSpcReduction="20000"/>
          </a:bodyPr>
          <a:lstStyle/>
          <a:p>
            <a:pPr algn="just">
              <a:lnSpc>
                <a:spcPct val="150000"/>
              </a:lnSpc>
            </a:pPr>
            <a:r>
              <a:rPr lang="en-IN" sz="2400" b="0" i="0" dirty="0">
                <a:solidFill>
                  <a:srgbClr val="000000"/>
                </a:solidFill>
                <a:effectLst/>
              </a:rPr>
              <a:t>A programmer is told verbally the one-syllable file names of a dozen files to load into his programming system. Assuming all the names are arbitrary, in which order should the programmer write down the names so that he remembers the greatest number of them (has to ask for the fewest number to be repeated).</a:t>
            </a:r>
          </a:p>
          <a:p>
            <a:pPr algn="just">
              <a:lnSpc>
                <a:spcPct val="120000"/>
              </a:lnSpc>
            </a:pPr>
            <a:r>
              <a:rPr lang="en-IN" sz="2400" b="0" i="0" dirty="0">
                <a:solidFill>
                  <a:srgbClr val="000000"/>
                </a:solidFill>
                <a:effectLst/>
              </a:rPr>
              <a:t>Twelve arbitrary file names means the programmer has to remember 12 chunks (assuming one chunk/name) which is larger than the storage capacity of working memory, so some of the file names will be forgotten. </a:t>
            </a:r>
          </a:p>
          <a:p>
            <a:pPr algn="just">
              <a:lnSpc>
                <a:spcPct val="120000"/>
              </a:lnSpc>
            </a:pPr>
            <a:r>
              <a:rPr lang="en-IN" sz="2400" b="0" i="0" dirty="0">
                <a:solidFill>
                  <a:srgbClr val="000000"/>
                </a:solidFill>
                <a:effectLst/>
              </a:rPr>
              <a:t>The act of trying to recall the file names will add new items to working memory, interfering with the previous names. </a:t>
            </a:r>
          </a:p>
          <a:p>
            <a:pPr algn="just">
              <a:lnSpc>
                <a:spcPct val="120000"/>
              </a:lnSpc>
            </a:pPr>
            <a:r>
              <a:rPr lang="en-IN" sz="2400" dirty="0">
                <a:solidFill>
                  <a:srgbClr val="000000"/>
                </a:solidFill>
              </a:rPr>
              <a:t>T</a:t>
            </a:r>
            <a:r>
              <a:rPr lang="en-IN" sz="2400" b="0" i="0" dirty="0">
                <a:solidFill>
                  <a:srgbClr val="000000"/>
                </a:solidFill>
                <a:effectLst/>
              </a:rPr>
              <a:t>he items likely to be in working memory but not yet in long-term memory are those from the end of the list.</a:t>
            </a:r>
          </a:p>
          <a:p>
            <a:pPr algn="just">
              <a:lnSpc>
                <a:spcPct val="120000"/>
              </a:lnSpc>
            </a:pPr>
            <a:r>
              <a:rPr lang="en-IN" sz="2400" b="0" i="0" dirty="0">
                <a:solidFill>
                  <a:srgbClr val="000000"/>
                </a:solidFill>
                <a:effectLst/>
              </a:rPr>
              <a:t>If the he tries to recall the names from the </a:t>
            </a:r>
            <a:r>
              <a:rPr lang="en-IN" sz="2400" dirty="0">
                <a:solidFill>
                  <a:srgbClr val="000000"/>
                </a:solidFill>
              </a:rPr>
              <a:t>e</a:t>
            </a:r>
            <a:r>
              <a:rPr lang="en-IN" sz="2400" b="0" i="0" dirty="0">
                <a:solidFill>
                  <a:srgbClr val="000000"/>
                </a:solidFill>
                <a:effectLst/>
              </a:rPr>
              <a:t>nd of the list first, he can snatch some of these from Working memory before they are displaced. </a:t>
            </a:r>
          </a:p>
          <a:p>
            <a:pPr algn="just">
              <a:lnSpc>
                <a:spcPct val="120000"/>
              </a:lnSpc>
            </a:pPr>
            <a:r>
              <a:rPr lang="en-IN" sz="2400" b="0" i="0" dirty="0">
                <a:solidFill>
                  <a:srgbClr val="000000"/>
                </a:solidFill>
                <a:effectLst/>
              </a:rPr>
              <a:t>Thus the programmer should recall the last names first and then the others.</a:t>
            </a:r>
            <a:endParaRPr lang="en-US" sz="2400" dirty="0"/>
          </a:p>
        </p:txBody>
      </p:sp>
    </p:spTree>
    <p:extLst>
      <p:ext uri="{BB962C8B-B14F-4D97-AF65-F5344CB8AC3E}">
        <p14:creationId xmlns:p14="http://schemas.microsoft.com/office/powerpoint/2010/main" val="1500731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5F0E7CE55FB974FA64CDB6BDD0C38DC" ma:contentTypeVersion="4" ma:contentTypeDescription="Create a new document." ma:contentTypeScope="" ma:versionID="b55d13899cfe769d94d22cc3b88f8f39">
  <xsd:schema xmlns:xsd="http://www.w3.org/2001/XMLSchema" xmlns:xs="http://www.w3.org/2001/XMLSchema" xmlns:p="http://schemas.microsoft.com/office/2006/metadata/properties" xmlns:ns2="631f2cb8-472a-4986-9f91-e09f19e9684f" targetNamespace="http://schemas.microsoft.com/office/2006/metadata/properties" ma:root="true" ma:fieldsID="a0f5e750a93a3545e39a9541c9e9840b" ns2:_="">
    <xsd:import namespace="631f2cb8-472a-4986-9f91-e09f19e9684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1f2cb8-472a-4986-9f91-e09f19e968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961A81-BF53-481F-AC6C-084A77A79F3C}">
  <ds:schemaRefs>
    <ds:schemaRef ds:uri="http://schemas.microsoft.com/office/2006/metadata/properties"/>
    <ds:schemaRef ds:uri="http://schemas.microsoft.com/office/infopath/2007/PartnerControls"/>
    <ds:schemaRef ds:uri="1a80a837-91c1-4480-9cf9-33b82e620694"/>
    <ds:schemaRef ds:uri="5c9723bf-e2da-41fd-b2fd-04456ba7cba0"/>
  </ds:schemaRefs>
</ds:datastoreItem>
</file>

<file path=customXml/itemProps2.xml><?xml version="1.0" encoding="utf-8"?>
<ds:datastoreItem xmlns:ds="http://schemas.openxmlformats.org/officeDocument/2006/customXml" ds:itemID="{DB7CB310-4BA8-4AD3-95A5-65E7F5582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1f2cb8-472a-4986-9f91-e09f19e968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372C46-9486-4A0F-A1DB-1A5B16584E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7045</TotalTime>
  <Words>2425</Words>
  <Application>Microsoft Office PowerPoint</Application>
  <PresentationFormat>Widescreen</PresentationFormat>
  <Paragraphs>172</Paragraphs>
  <Slides>29</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__fkGroteskNeue_532e43</vt:lpstr>
      <vt:lpstr>Arial</vt:lpstr>
      <vt:lpstr>Calibri</vt:lpstr>
      <vt:lpstr>Calibri Light</vt:lpstr>
      <vt:lpstr>Söhne</vt:lpstr>
      <vt:lpstr>Office Theme</vt:lpstr>
      <vt:lpstr>Equation</vt:lpstr>
      <vt:lpstr>Model Human Processor (MHP) </vt:lpstr>
      <vt:lpstr>Working Memory Model - Baddeley and Hitch's multicomponent model</vt:lpstr>
      <vt:lpstr>Working Memory Model - Cowan's Embedded-processes Model</vt:lpstr>
      <vt:lpstr>Working Memory Model - Atkinson and Shiffrin’s Model</vt:lpstr>
      <vt:lpstr>Short Term Memory</vt:lpstr>
      <vt:lpstr>PowerPoint Presentation</vt:lpstr>
      <vt:lpstr>MHP: Example 1: perception, visual</vt:lpstr>
      <vt:lpstr>MHP: Example 2: motor skills typing behaviour</vt:lpstr>
      <vt:lpstr>MHP: Example 3: cognitive, working memory</vt:lpstr>
      <vt:lpstr>Timing values: Human Processor Model</vt:lpstr>
      <vt:lpstr>Model Human Processor, MHP Principles:</vt:lpstr>
      <vt:lpstr>Model Human Processor, MHP Principles:</vt:lpstr>
      <vt:lpstr>Model Human Processor, MHP Principles:</vt:lpstr>
      <vt:lpstr>Model Human Processor, MHP Principles:</vt:lpstr>
      <vt:lpstr>Keyboard Level Model (KLM)</vt:lpstr>
      <vt:lpstr>KLM – Encoding Methods</vt:lpstr>
      <vt:lpstr>KLM Example 2</vt:lpstr>
      <vt:lpstr>Menu selection: Macintosh OS vs. Windows</vt:lpstr>
      <vt:lpstr>Rules for Keeping/Deleting the M operator</vt:lpstr>
      <vt:lpstr>Rules for Keeping/Deleting the M operator</vt:lpstr>
      <vt:lpstr>Ex 1: Set column width to 5 in a spreadsheet application</vt:lpstr>
      <vt:lpstr>GOMS Analysis of a Cut-and-Paste Operation</vt:lpstr>
      <vt:lpstr>Modeling Structure</vt:lpstr>
      <vt:lpstr>Modeling Structure – Other Forms of Hicks Law</vt:lpstr>
      <vt:lpstr>PowerPoint Presentation</vt:lpstr>
      <vt:lpstr>Modeling Dynamics – State Transition Networks</vt:lpstr>
      <vt:lpstr>Modeling Dynamics – Three-State Model</vt:lpstr>
      <vt:lpstr>Example of STM: ATM Interaction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Interaction Design Models</dc:title>
  <dc:creator>deepika roselind</dc:creator>
  <cp:lastModifiedBy>Aastha Kumar</cp:lastModifiedBy>
  <cp:revision>14</cp:revision>
  <dcterms:created xsi:type="dcterms:W3CDTF">2024-02-18T13:35:02Z</dcterms:created>
  <dcterms:modified xsi:type="dcterms:W3CDTF">2024-12-04T16:45:10Z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0x01010035F0E7CE55FB974FA64CDB6BDD0C38DC</vt:lpwstr>
  </property>
</Properties>
</file>